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8" r:id="rId7"/>
    <p:sldId id="260" r:id="rId8"/>
    <p:sldId id="261" r:id="rId9"/>
    <p:sldId id="262" r:id="rId10"/>
    <p:sldId id="263" r:id="rId11"/>
    <p:sldId id="265" r:id="rId12"/>
    <p:sldId id="267" r:id="rId13"/>
    <p:sldId id="266" r:id="rId14"/>
    <p:sldId id="264" r:id="rId15"/>
    <p:sldId id="269" r:id="rId16"/>
    <p:sldId id="271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1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C8EDE0-D9BA-4EC8-835F-DB768EB65E83}" v="185" dt="2023-01-30T14:08:32.862"/>
    <p1510:client id="{DB15E471-3566-48B1-83AF-C8A650D8B596}" v="400" dt="2023-01-30T16:26:41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8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ël Dupuis" userId="7ea634cb4c20edb2" providerId="LiveId" clId="{65C8EDE0-D9BA-4EC8-835F-DB768EB65E83}"/>
    <pc:docChg chg="undo custSel addSld delSld modSld sldOrd">
      <pc:chgData name="Gaël Dupuis" userId="7ea634cb4c20edb2" providerId="LiveId" clId="{65C8EDE0-D9BA-4EC8-835F-DB768EB65E83}" dt="2023-01-30T14:58:03.117" v="1982" actId="14100"/>
      <pc:docMkLst>
        <pc:docMk/>
      </pc:docMkLst>
      <pc:sldChg chg="addSp delSp modSp new mod modAnim">
        <pc:chgData name="Gaël Dupuis" userId="7ea634cb4c20edb2" providerId="LiveId" clId="{65C8EDE0-D9BA-4EC8-835F-DB768EB65E83}" dt="2023-01-30T14:08:32.862" v="1833"/>
        <pc:sldMkLst>
          <pc:docMk/>
          <pc:sldMk cId="2720147634" sldId="256"/>
        </pc:sldMkLst>
        <pc:spChg chg="mod">
          <ac:chgData name="Gaël Dupuis" userId="7ea634cb4c20edb2" providerId="LiveId" clId="{65C8EDE0-D9BA-4EC8-835F-DB768EB65E83}" dt="2023-01-30T11:13:41.137" v="11" actId="14100"/>
          <ac:spMkLst>
            <pc:docMk/>
            <pc:sldMk cId="2720147634" sldId="256"/>
            <ac:spMk id="3" creationId="{7C890121-F2A5-93C6-A87C-321FA694C9F2}"/>
          </ac:spMkLst>
        </pc:spChg>
        <pc:spChg chg="mod">
          <ac:chgData name="Gaël Dupuis" userId="7ea634cb4c20edb2" providerId="LiveId" clId="{65C8EDE0-D9BA-4EC8-835F-DB768EB65E83}" dt="2023-01-30T11:12:15.340" v="1"/>
          <ac:spMkLst>
            <pc:docMk/>
            <pc:sldMk cId="2720147634" sldId="256"/>
            <ac:spMk id="4" creationId="{2B23D7D6-7DD4-5C02-C2DF-057F0D7563E2}"/>
          </ac:spMkLst>
        </pc:spChg>
        <pc:spChg chg="mod">
          <ac:chgData name="Gaël Dupuis" userId="7ea634cb4c20edb2" providerId="LiveId" clId="{65C8EDE0-D9BA-4EC8-835F-DB768EB65E83}" dt="2023-01-30T11:15:18.279" v="73" actId="403"/>
          <ac:spMkLst>
            <pc:docMk/>
            <pc:sldMk cId="2720147634" sldId="256"/>
            <ac:spMk id="5" creationId="{CC4F0B34-7E69-DD7A-B518-CF119C73C651}"/>
          </ac:spMkLst>
        </pc:spChg>
        <pc:grpChg chg="add mod">
          <ac:chgData name="Gaël Dupuis" userId="7ea634cb4c20edb2" providerId="LiveId" clId="{65C8EDE0-D9BA-4EC8-835F-DB768EB65E83}" dt="2023-01-30T11:12:28.939" v="3" actId="14100"/>
          <ac:grpSpMkLst>
            <pc:docMk/>
            <pc:sldMk cId="2720147634" sldId="256"/>
            <ac:grpSpMk id="2" creationId="{CF3F9CF8-90D6-8DAC-6E54-A0D6A89B79C5}"/>
          </ac:grpSpMkLst>
        </pc:grpChg>
        <pc:picChg chg="add mod ord">
          <ac:chgData name="Gaël Dupuis" userId="7ea634cb4c20edb2" providerId="LiveId" clId="{65C8EDE0-D9BA-4EC8-835F-DB768EB65E83}" dt="2023-01-30T14:08:19.093" v="1831" actId="167"/>
          <ac:picMkLst>
            <pc:docMk/>
            <pc:sldMk cId="2720147634" sldId="256"/>
            <ac:picMk id="6" creationId="{D0A1C1B4-5734-8987-D23B-2F5510CF6F0C}"/>
          </ac:picMkLst>
        </pc:picChg>
        <pc:picChg chg="del mod">
          <ac:chgData name="Gaël Dupuis" userId="7ea634cb4c20edb2" providerId="LiveId" clId="{65C8EDE0-D9BA-4EC8-835F-DB768EB65E83}" dt="2023-01-30T11:12:32.713" v="4" actId="478"/>
          <ac:picMkLst>
            <pc:docMk/>
            <pc:sldMk cId="2720147634" sldId="256"/>
            <ac:picMk id="6" creationId="{EB33B25D-2D93-EBC6-6DDD-202821AD4D27}"/>
          </ac:picMkLst>
        </pc:picChg>
        <pc:picChg chg="add mod">
          <ac:chgData name="Gaël Dupuis" userId="7ea634cb4c20edb2" providerId="LiveId" clId="{65C8EDE0-D9BA-4EC8-835F-DB768EB65E83}" dt="2023-01-30T14:08:04.363" v="1830" actId="14100"/>
          <ac:picMkLst>
            <pc:docMk/>
            <pc:sldMk cId="2720147634" sldId="256"/>
            <ac:picMk id="7" creationId="{A82431F8-DF9A-4CA3-C394-ECB05CDB5600}"/>
          </ac:picMkLst>
        </pc:picChg>
        <pc:picChg chg="add del mod modCrop">
          <ac:chgData name="Gaël Dupuis" userId="7ea634cb4c20edb2" providerId="LiveId" clId="{65C8EDE0-D9BA-4EC8-835F-DB768EB65E83}" dt="2023-01-30T11:35:27.234" v="277" actId="21"/>
          <ac:picMkLst>
            <pc:docMk/>
            <pc:sldMk cId="2720147634" sldId="256"/>
            <ac:picMk id="9" creationId="{FB0A4405-D0B1-FF19-5AAE-D7539A461546}"/>
          </ac:picMkLst>
        </pc:picChg>
        <pc:picChg chg="add del mod">
          <ac:chgData name="Gaël Dupuis" userId="7ea634cb4c20edb2" providerId="LiveId" clId="{65C8EDE0-D9BA-4EC8-835F-DB768EB65E83}" dt="2023-01-30T14:07:52.274" v="1826" actId="478"/>
          <ac:picMkLst>
            <pc:docMk/>
            <pc:sldMk cId="2720147634" sldId="256"/>
            <ac:picMk id="10" creationId="{D29934C3-0CB3-479F-ADC3-F8C4E8947253}"/>
          </ac:picMkLst>
        </pc:picChg>
      </pc:sldChg>
      <pc:sldChg chg="addSp delSp modSp add mod ord">
        <pc:chgData name="Gaël Dupuis" userId="7ea634cb4c20edb2" providerId="LiveId" clId="{65C8EDE0-D9BA-4EC8-835F-DB768EB65E83}" dt="2023-01-30T13:45:53.028" v="1680" actId="1036"/>
        <pc:sldMkLst>
          <pc:docMk/>
          <pc:sldMk cId="2301665296" sldId="257"/>
        </pc:sldMkLst>
        <pc:spChg chg="add mod">
          <ac:chgData name="Gaël Dupuis" userId="7ea634cb4c20edb2" providerId="LiveId" clId="{65C8EDE0-D9BA-4EC8-835F-DB768EB65E83}" dt="2023-01-30T11:25:20.542" v="207" actId="14100"/>
          <ac:spMkLst>
            <pc:docMk/>
            <pc:sldMk cId="2301665296" sldId="257"/>
            <ac:spMk id="8" creationId="{B00C8B3A-B197-D946-D5FA-6A8D9849FB44}"/>
          </ac:spMkLst>
        </pc:spChg>
        <pc:spChg chg="mod">
          <ac:chgData name="Gaël Dupuis" userId="7ea634cb4c20edb2" providerId="LiveId" clId="{65C8EDE0-D9BA-4EC8-835F-DB768EB65E83}" dt="2023-01-30T11:17:24.443" v="83"/>
          <ac:spMkLst>
            <pc:docMk/>
            <pc:sldMk cId="2301665296" sldId="257"/>
            <ac:spMk id="11" creationId="{A417F558-A528-3526-39A7-3656D2286E65}"/>
          </ac:spMkLst>
        </pc:spChg>
        <pc:spChg chg="mod">
          <ac:chgData name="Gaël Dupuis" userId="7ea634cb4c20edb2" providerId="LiveId" clId="{65C8EDE0-D9BA-4EC8-835F-DB768EB65E83}" dt="2023-01-30T11:17:24.443" v="83"/>
          <ac:spMkLst>
            <pc:docMk/>
            <pc:sldMk cId="2301665296" sldId="257"/>
            <ac:spMk id="12" creationId="{1DD1B2FA-3FEA-4D47-4AB7-81F86510718C}"/>
          </ac:spMkLst>
        </pc:spChg>
        <pc:spChg chg="mod">
          <ac:chgData name="Gaël Dupuis" userId="7ea634cb4c20edb2" providerId="LiveId" clId="{65C8EDE0-D9BA-4EC8-835F-DB768EB65E83}" dt="2023-01-30T11:17:24.443" v="83"/>
          <ac:spMkLst>
            <pc:docMk/>
            <pc:sldMk cId="2301665296" sldId="257"/>
            <ac:spMk id="13" creationId="{782A0F8A-59B0-92F9-33F4-A558BF56F7AF}"/>
          </ac:spMkLst>
        </pc:spChg>
        <pc:spChg chg="mod">
          <ac:chgData name="Gaël Dupuis" userId="7ea634cb4c20edb2" providerId="LiveId" clId="{65C8EDE0-D9BA-4EC8-835F-DB768EB65E83}" dt="2023-01-30T11:17:24.443" v="83"/>
          <ac:spMkLst>
            <pc:docMk/>
            <pc:sldMk cId="2301665296" sldId="257"/>
            <ac:spMk id="14" creationId="{BDB71DA1-59FF-6251-AB90-7D3B039286E0}"/>
          </ac:spMkLst>
        </pc:spChg>
        <pc:spChg chg="mod">
          <ac:chgData name="Gaël Dupuis" userId="7ea634cb4c20edb2" providerId="LiveId" clId="{65C8EDE0-D9BA-4EC8-835F-DB768EB65E83}" dt="2023-01-30T11:17:24.443" v="83"/>
          <ac:spMkLst>
            <pc:docMk/>
            <pc:sldMk cId="2301665296" sldId="257"/>
            <ac:spMk id="15" creationId="{1F9A10D6-3DB1-EC7E-E701-91070F6EC6B3}"/>
          </ac:spMkLst>
        </pc:spChg>
        <pc:spChg chg="mod">
          <ac:chgData name="Gaël Dupuis" userId="7ea634cb4c20edb2" providerId="LiveId" clId="{65C8EDE0-D9BA-4EC8-835F-DB768EB65E83}" dt="2023-01-30T11:17:24.443" v="83"/>
          <ac:spMkLst>
            <pc:docMk/>
            <pc:sldMk cId="2301665296" sldId="257"/>
            <ac:spMk id="16" creationId="{445A383E-6036-EFC4-8574-D1F4AE3B3F0C}"/>
          </ac:spMkLst>
        </pc:spChg>
        <pc:spChg chg="mod">
          <ac:chgData name="Gaël Dupuis" userId="7ea634cb4c20edb2" providerId="LiveId" clId="{65C8EDE0-D9BA-4EC8-835F-DB768EB65E83}" dt="2023-01-30T11:17:24.443" v="83"/>
          <ac:spMkLst>
            <pc:docMk/>
            <pc:sldMk cId="2301665296" sldId="257"/>
            <ac:spMk id="17" creationId="{2CA5279A-8539-82E8-BBF7-2930FC217EEF}"/>
          </ac:spMkLst>
        </pc:spChg>
        <pc:spChg chg="mod">
          <ac:chgData name="Gaël Dupuis" userId="7ea634cb4c20edb2" providerId="LiveId" clId="{65C8EDE0-D9BA-4EC8-835F-DB768EB65E83}" dt="2023-01-30T11:17:24.443" v="83"/>
          <ac:spMkLst>
            <pc:docMk/>
            <pc:sldMk cId="2301665296" sldId="257"/>
            <ac:spMk id="18" creationId="{4BE2A8BF-C7EC-3DCF-E6FC-D371EACE02AD}"/>
          </ac:spMkLst>
        </pc:spChg>
        <pc:spChg chg="mod">
          <ac:chgData name="Gaël Dupuis" userId="7ea634cb4c20edb2" providerId="LiveId" clId="{65C8EDE0-D9BA-4EC8-835F-DB768EB65E83}" dt="2023-01-30T11:17:24.443" v="83"/>
          <ac:spMkLst>
            <pc:docMk/>
            <pc:sldMk cId="2301665296" sldId="257"/>
            <ac:spMk id="19" creationId="{F9180B55-7B69-6BD9-4012-DEDED35FE448}"/>
          </ac:spMkLst>
        </pc:spChg>
        <pc:spChg chg="add mod">
          <ac:chgData name="Gaël Dupuis" userId="7ea634cb4c20edb2" providerId="LiveId" clId="{65C8EDE0-D9BA-4EC8-835F-DB768EB65E83}" dt="2023-01-30T13:45:46.210" v="1669" actId="1076"/>
          <ac:spMkLst>
            <pc:docMk/>
            <pc:sldMk cId="2301665296" sldId="257"/>
            <ac:spMk id="22" creationId="{52E2F969-8379-C986-2DE9-A0CF6F07CB3C}"/>
          </ac:spMkLst>
        </pc:spChg>
        <pc:spChg chg="add del">
          <ac:chgData name="Gaël Dupuis" userId="7ea634cb4c20edb2" providerId="LiveId" clId="{65C8EDE0-D9BA-4EC8-835F-DB768EB65E83}" dt="2023-01-30T11:21:59.043" v="162" actId="22"/>
          <ac:spMkLst>
            <pc:docMk/>
            <pc:sldMk cId="2301665296" sldId="257"/>
            <ac:spMk id="24" creationId="{192CABA2-B430-A6E7-7571-B6DD63B6F481}"/>
          </ac:spMkLst>
        </pc:spChg>
        <pc:spChg chg="add del">
          <ac:chgData name="Gaël Dupuis" userId="7ea634cb4c20edb2" providerId="LiveId" clId="{65C8EDE0-D9BA-4EC8-835F-DB768EB65E83}" dt="2023-01-30T11:22:09.253" v="164" actId="22"/>
          <ac:spMkLst>
            <pc:docMk/>
            <pc:sldMk cId="2301665296" sldId="257"/>
            <ac:spMk id="26" creationId="{DD32362A-1B45-53AF-AFEF-CEB30F157AAF}"/>
          </ac:spMkLst>
        </pc:spChg>
        <pc:grpChg chg="add del mod">
          <ac:chgData name="Gaël Dupuis" userId="7ea634cb4c20edb2" providerId="LiveId" clId="{65C8EDE0-D9BA-4EC8-835F-DB768EB65E83}" dt="2023-01-30T11:17:42.984" v="87" actId="478"/>
          <ac:grpSpMkLst>
            <pc:docMk/>
            <pc:sldMk cId="2301665296" sldId="257"/>
            <ac:grpSpMk id="9" creationId="{D1985B8C-3CFB-A75B-DC06-045EC42254C4}"/>
          </ac:grpSpMkLst>
        </pc:grpChg>
        <pc:picChg chg="add mod">
          <ac:chgData name="Gaël Dupuis" userId="7ea634cb4c20edb2" providerId="LiveId" clId="{65C8EDE0-D9BA-4EC8-835F-DB768EB65E83}" dt="2023-01-30T13:45:53.028" v="1680" actId="1036"/>
          <ac:picMkLst>
            <pc:docMk/>
            <pc:sldMk cId="2301665296" sldId="257"/>
            <ac:picMk id="6" creationId="{8EA2FAC5-3271-A78D-F547-6769FE4B60BA}"/>
          </ac:picMkLst>
        </pc:picChg>
        <pc:picChg chg="del">
          <ac:chgData name="Gaël Dupuis" userId="7ea634cb4c20edb2" providerId="LiveId" clId="{65C8EDE0-D9BA-4EC8-835F-DB768EB65E83}" dt="2023-01-30T11:16:13.660" v="76" actId="478"/>
          <ac:picMkLst>
            <pc:docMk/>
            <pc:sldMk cId="2301665296" sldId="257"/>
            <ac:picMk id="7" creationId="{A82431F8-DF9A-4CA3-C394-ECB05CDB5600}"/>
          </ac:picMkLst>
        </pc:picChg>
        <pc:picChg chg="mod">
          <ac:chgData name="Gaël Dupuis" userId="7ea634cb4c20edb2" providerId="LiveId" clId="{65C8EDE0-D9BA-4EC8-835F-DB768EB65E83}" dt="2023-01-30T11:17:24.443" v="83"/>
          <ac:picMkLst>
            <pc:docMk/>
            <pc:sldMk cId="2301665296" sldId="257"/>
            <ac:picMk id="10" creationId="{EEA3F66E-83DC-8C28-34A7-DFB10360FCB0}"/>
          </ac:picMkLst>
        </pc:picChg>
        <pc:picChg chg="mod">
          <ac:chgData name="Gaël Dupuis" userId="7ea634cb4c20edb2" providerId="LiveId" clId="{65C8EDE0-D9BA-4EC8-835F-DB768EB65E83}" dt="2023-01-30T11:17:24.443" v="83"/>
          <ac:picMkLst>
            <pc:docMk/>
            <pc:sldMk cId="2301665296" sldId="257"/>
            <ac:picMk id="20" creationId="{5E2A4337-D0BF-7ED2-03C2-61E79CCCBCE4}"/>
          </ac:picMkLst>
        </pc:picChg>
        <pc:picChg chg="add mod">
          <ac:chgData name="Gaël Dupuis" userId="7ea634cb4c20edb2" providerId="LiveId" clId="{65C8EDE0-D9BA-4EC8-835F-DB768EB65E83}" dt="2023-01-30T11:25:23.224" v="208" actId="1076"/>
          <ac:picMkLst>
            <pc:docMk/>
            <pc:sldMk cId="2301665296" sldId="257"/>
            <ac:picMk id="27" creationId="{5F6D58F9-A1C4-AA69-757D-4DAE162F88B3}"/>
          </ac:picMkLst>
        </pc:picChg>
        <pc:picChg chg="add del mod ord">
          <ac:chgData name="Gaël Dupuis" userId="7ea634cb4c20edb2" providerId="LiveId" clId="{65C8EDE0-D9BA-4EC8-835F-DB768EB65E83}" dt="2023-01-30T11:36:09.351" v="286" actId="21"/>
          <ac:picMkLst>
            <pc:docMk/>
            <pc:sldMk cId="2301665296" sldId="257"/>
            <ac:picMk id="28" creationId="{C3389438-7855-FB6D-F14F-F73439D91E45}"/>
          </ac:picMkLst>
        </pc:picChg>
        <pc:picChg chg="add mod">
          <ac:chgData name="Gaël Dupuis" userId="7ea634cb4c20edb2" providerId="LiveId" clId="{65C8EDE0-D9BA-4EC8-835F-DB768EB65E83}" dt="2023-01-30T13:45:53.028" v="1680" actId="1036"/>
          <ac:picMkLst>
            <pc:docMk/>
            <pc:sldMk cId="2301665296" sldId="257"/>
            <ac:picMk id="1026" creationId="{106C2231-DA97-B26A-9B89-02AB23B9E79B}"/>
          </ac:picMkLst>
        </pc:picChg>
        <pc:picChg chg="add mod">
          <ac:chgData name="Gaël Dupuis" userId="7ea634cb4c20edb2" providerId="LiveId" clId="{65C8EDE0-D9BA-4EC8-835F-DB768EB65E83}" dt="2023-01-30T13:45:53.028" v="1680" actId="1036"/>
          <ac:picMkLst>
            <pc:docMk/>
            <pc:sldMk cId="2301665296" sldId="257"/>
            <ac:picMk id="1028" creationId="{D2C19C26-75DD-EBCA-AF9A-EDFD8FA30939}"/>
          </ac:picMkLst>
        </pc:picChg>
        <pc:picChg chg="add mod">
          <ac:chgData name="Gaël Dupuis" userId="7ea634cb4c20edb2" providerId="LiveId" clId="{65C8EDE0-D9BA-4EC8-835F-DB768EB65E83}" dt="2023-01-30T13:45:53.028" v="1680" actId="1036"/>
          <ac:picMkLst>
            <pc:docMk/>
            <pc:sldMk cId="2301665296" sldId="257"/>
            <ac:picMk id="1030" creationId="{1BFDDD50-30EE-F2FF-4277-2F5A5F196418}"/>
          </ac:picMkLst>
        </pc:picChg>
      </pc:sldChg>
      <pc:sldChg chg="addSp delSp modSp add mod ord">
        <pc:chgData name="Gaël Dupuis" userId="7ea634cb4c20edb2" providerId="LiveId" clId="{65C8EDE0-D9BA-4EC8-835F-DB768EB65E83}" dt="2023-01-30T14:51:28.307" v="1835" actId="20577"/>
        <pc:sldMkLst>
          <pc:docMk/>
          <pc:sldMk cId="1811436226" sldId="258"/>
        </pc:sldMkLst>
        <pc:spChg chg="add mod">
          <ac:chgData name="Gaël Dupuis" userId="7ea634cb4c20edb2" providerId="LiveId" clId="{65C8EDE0-D9BA-4EC8-835F-DB768EB65E83}" dt="2023-01-30T13:32:45.987" v="1470" actId="20577"/>
          <ac:spMkLst>
            <pc:docMk/>
            <pc:sldMk cId="1811436226" sldId="258"/>
            <ac:spMk id="7" creationId="{7B3DF917-FC46-61BE-E8EF-1639E8408D96}"/>
          </ac:spMkLst>
        </pc:spChg>
        <pc:spChg chg="del">
          <ac:chgData name="Gaël Dupuis" userId="7ea634cb4c20edb2" providerId="LiveId" clId="{65C8EDE0-D9BA-4EC8-835F-DB768EB65E83}" dt="2023-01-30T11:17:48.169" v="88" actId="478"/>
          <ac:spMkLst>
            <pc:docMk/>
            <pc:sldMk cId="1811436226" sldId="258"/>
            <ac:spMk id="8" creationId="{B00C8B3A-B197-D946-D5FA-6A8D9849FB44}"/>
          </ac:spMkLst>
        </pc:spChg>
        <pc:spChg chg="add mod">
          <ac:chgData name="Gaël Dupuis" userId="7ea634cb4c20edb2" providerId="LiveId" clId="{65C8EDE0-D9BA-4EC8-835F-DB768EB65E83}" dt="2023-01-30T14:51:28.307" v="1835" actId="20577"/>
          <ac:spMkLst>
            <pc:docMk/>
            <pc:sldMk cId="1811436226" sldId="258"/>
            <ac:spMk id="22" creationId="{228CD87D-8083-E165-6571-4AEBF623B933}"/>
          </ac:spMkLst>
        </pc:spChg>
        <pc:grpChg chg="mod">
          <ac:chgData name="Gaël Dupuis" userId="7ea634cb4c20edb2" providerId="LiveId" clId="{65C8EDE0-D9BA-4EC8-835F-DB768EB65E83}" dt="2023-01-30T11:18:36.670" v="95" actId="1076"/>
          <ac:grpSpMkLst>
            <pc:docMk/>
            <pc:sldMk cId="1811436226" sldId="258"/>
            <ac:grpSpMk id="9" creationId="{D1985B8C-3CFB-A75B-DC06-045EC42254C4}"/>
          </ac:grpSpMkLst>
        </pc:grpChg>
      </pc:sldChg>
      <pc:sldChg chg="addSp delSp modSp add mod">
        <pc:chgData name="Gaël Dupuis" userId="7ea634cb4c20edb2" providerId="LiveId" clId="{65C8EDE0-D9BA-4EC8-835F-DB768EB65E83}" dt="2023-01-30T13:35:20.832" v="1490" actId="20577"/>
        <pc:sldMkLst>
          <pc:docMk/>
          <pc:sldMk cId="665597695" sldId="259"/>
        </pc:sldMkLst>
        <pc:spChg chg="del">
          <ac:chgData name="Gaël Dupuis" userId="7ea634cb4c20edb2" providerId="LiveId" clId="{65C8EDE0-D9BA-4EC8-835F-DB768EB65E83}" dt="2023-01-30T11:26:06.678" v="220" actId="478"/>
          <ac:spMkLst>
            <pc:docMk/>
            <pc:sldMk cId="665597695" sldId="259"/>
            <ac:spMk id="7" creationId="{7B3DF917-FC46-61BE-E8EF-1639E8408D96}"/>
          </ac:spMkLst>
        </pc:spChg>
        <pc:spChg chg="add mod">
          <ac:chgData name="Gaël Dupuis" userId="7ea634cb4c20edb2" providerId="LiveId" clId="{65C8EDE0-D9BA-4EC8-835F-DB768EB65E83}" dt="2023-01-30T13:35:20.832" v="1490" actId="20577"/>
          <ac:spMkLst>
            <pc:docMk/>
            <pc:sldMk cId="665597695" sldId="259"/>
            <ac:spMk id="8" creationId="{B237DB18-F168-018C-250B-234BEBEA17E2}"/>
          </ac:spMkLst>
        </pc:spChg>
        <pc:spChg chg="mod">
          <ac:chgData name="Gaël Dupuis" userId="7ea634cb4c20edb2" providerId="LiveId" clId="{65C8EDE0-D9BA-4EC8-835F-DB768EB65E83}" dt="2023-01-30T12:59:01.324" v="1428" actId="20577"/>
          <ac:spMkLst>
            <pc:docMk/>
            <pc:sldMk cId="665597695" sldId="259"/>
            <ac:spMk id="22" creationId="{228CD87D-8083-E165-6571-4AEBF623B933}"/>
          </ac:spMkLst>
        </pc:spChg>
        <pc:grpChg chg="del">
          <ac:chgData name="Gaël Dupuis" userId="7ea634cb4c20edb2" providerId="LiveId" clId="{65C8EDE0-D9BA-4EC8-835F-DB768EB65E83}" dt="2023-01-30T11:26:05.148" v="219" actId="478"/>
          <ac:grpSpMkLst>
            <pc:docMk/>
            <pc:sldMk cId="665597695" sldId="259"/>
            <ac:grpSpMk id="9" creationId="{D1985B8C-3CFB-A75B-DC06-045EC42254C4}"/>
          </ac:grpSpMkLst>
        </pc:grpChg>
        <pc:picChg chg="add mod">
          <ac:chgData name="Gaël Dupuis" userId="7ea634cb4c20edb2" providerId="LiveId" clId="{65C8EDE0-D9BA-4EC8-835F-DB768EB65E83}" dt="2023-01-30T11:32:40.502" v="268" actId="1076"/>
          <ac:picMkLst>
            <pc:docMk/>
            <pc:sldMk cId="665597695" sldId="259"/>
            <ac:picMk id="21" creationId="{033C84F5-542D-FD82-697A-1B20DB87B129}"/>
          </ac:picMkLst>
        </pc:picChg>
      </pc:sldChg>
      <pc:sldChg chg="addSp delSp modSp add mod">
        <pc:chgData name="Gaël Dupuis" userId="7ea634cb4c20edb2" providerId="LiveId" clId="{65C8EDE0-D9BA-4EC8-835F-DB768EB65E83}" dt="2023-01-30T13:59:51.334" v="1782" actId="1076"/>
        <pc:sldMkLst>
          <pc:docMk/>
          <pc:sldMk cId="122373988" sldId="260"/>
        </pc:sldMkLst>
        <pc:spChg chg="del">
          <ac:chgData name="Gaël Dupuis" userId="7ea634cb4c20edb2" providerId="LiveId" clId="{65C8EDE0-D9BA-4EC8-835F-DB768EB65E83}" dt="2023-01-30T11:36:54.463" v="293" actId="478"/>
          <ac:spMkLst>
            <pc:docMk/>
            <pc:sldMk cId="122373988" sldId="260"/>
            <ac:spMk id="8" creationId="{B237DB18-F168-018C-250B-234BEBEA17E2}"/>
          </ac:spMkLst>
        </pc:spChg>
        <pc:spChg chg="add mod">
          <ac:chgData name="Gaël Dupuis" userId="7ea634cb4c20edb2" providerId="LiveId" clId="{65C8EDE0-D9BA-4EC8-835F-DB768EB65E83}" dt="2023-01-30T13:59:47.313" v="1781" actId="1076"/>
          <ac:spMkLst>
            <pc:docMk/>
            <pc:sldMk cId="122373988" sldId="260"/>
            <ac:spMk id="9" creationId="{7BC42FFB-689E-F145-9DD1-910265951532}"/>
          </ac:spMkLst>
        </pc:spChg>
        <pc:spChg chg="add del">
          <ac:chgData name="Gaël Dupuis" userId="7ea634cb4c20edb2" providerId="LiveId" clId="{65C8EDE0-D9BA-4EC8-835F-DB768EB65E83}" dt="2023-01-30T11:38:41.395" v="307" actId="22"/>
          <ac:spMkLst>
            <pc:docMk/>
            <pc:sldMk cId="122373988" sldId="260"/>
            <ac:spMk id="11" creationId="{C1431717-D280-A42F-EEDE-9E334CFA2442}"/>
          </ac:spMkLst>
        </pc:spChg>
        <pc:spChg chg="add mod">
          <ac:chgData name="Gaël Dupuis" userId="7ea634cb4c20edb2" providerId="LiveId" clId="{65C8EDE0-D9BA-4EC8-835F-DB768EB65E83}" dt="2023-01-30T12:57:40.280" v="1364" actId="122"/>
          <ac:spMkLst>
            <pc:docMk/>
            <pc:sldMk cId="122373988" sldId="260"/>
            <ac:spMk id="13" creationId="{0543FB9B-A47C-F199-FCE6-3245AB6CC555}"/>
          </ac:spMkLst>
        </pc:spChg>
        <pc:spChg chg="del mod">
          <ac:chgData name="Gaël Dupuis" userId="7ea634cb4c20edb2" providerId="LiveId" clId="{65C8EDE0-D9BA-4EC8-835F-DB768EB65E83}" dt="2023-01-30T11:36:59.149" v="297"/>
          <ac:spMkLst>
            <pc:docMk/>
            <pc:sldMk cId="122373988" sldId="260"/>
            <ac:spMk id="22" creationId="{228CD87D-8083-E165-6571-4AEBF623B933}"/>
          </ac:spMkLst>
        </pc:spChg>
        <pc:picChg chg="add mod ord">
          <ac:chgData name="Gaël Dupuis" userId="7ea634cb4c20edb2" providerId="LiveId" clId="{65C8EDE0-D9BA-4EC8-835F-DB768EB65E83}" dt="2023-01-30T13:59:37.094" v="1778" actId="1076"/>
          <ac:picMkLst>
            <pc:docMk/>
            <pc:sldMk cId="122373988" sldId="260"/>
            <ac:picMk id="6" creationId="{E32FCE2E-DC20-02D7-59CC-6E5E89365674}"/>
          </ac:picMkLst>
        </pc:picChg>
        <pc:picChg chg="add mod">
          <ac:chgData name="Gaël Dupuis" userId="7ea634cb4c20edb2" providerId="LiveId" clId="{65C8EDE0-D9BA-4EC8-835F-DB768EB65E83}" dt="2023-01-30T13:59:26.552" v="1773" actId="14100"/>
          <ac:picMkLst>
            <pc:docMk/>
            <pc:sldMk cId="122373988" sldId="260"/>
            <ac:picMk id="7" creationId="{6D779C1A-B5E1-E1CB-89EC-5660C316F510}"/>
          </ac:picMkLst>
        </pc:picChg>
        <pc:picChg chg="add mod modCrop">
          <ac:chgData name="Gaël Dupuis" userId="7ea634cb4c20edb2" providerId="LiveId" clId="{65C8EDE0-D9BA-4EC8-835F-DB768EB65E83}" dt="2023-01-30T13:59:51.334" v="1782" actId="1076"/>
          <ac:picMkLst>
            <pc:docMk/>
            <pc:sldMk cId="122373988" sldId="260"/>
            <ac:picMk id="14" creationId="{9CB8876B-9B17-E744-3E12-557A64A69DA2}"/>
          </ac:picMkLst>
        </pc:picChg>
        <pc:picChg chg="add del mod">
          <ac:chgData name="Gaël Dupuis" userId="7ea634cb4c20edb2" providerId="LiveId" clId="{65C8EDE0-D9BA-4EC8-835F-DB768EB65E83}" dt="2023-01-30T13:59:20.024" v="1771" actId="478"/>
          <ac:picMkLst>
            <pc:docMk/>
            <pc:sldMk cId="122373988" sldId="260"/>
            <ac:picMk id="15" creationId="{D4AE8356-1854-B394-B909-ACF9C5C0A775}"/>
          </ac:picMkLst>
        </pc:picChg>
        <pc:picChg chg="del">
          <ac:chgData name="Gaël Dupuis" userId="7ea634cb4c20edb2" providerId="LiveId" clId="{65C8EDE0-D9BA-4EC8-835F-DB768EB65E83}" dt="2023-01-30T11:36:55.359" v="294" actId="478"/>
          <ac:picMkLst>
            <pc:docMk/>
            <pc:sldMk cId="122373988" sldId="260"/>
            <ac:picMk id="21" creationId="{033C84F5-542D-FD82-697A-1B20DB87B129}"/>
          </ac:picMkLst>
        </pc:picChg>
      </pc:sldChg>
      <pc:sldChg chg="addSp delSp modSp add mod">
        <pc:chgData name="Gaël Dupuis" userId="7ea634cb4c20edb2" providerId="LiveId" clId="{65C8EDE0-D9BA-4EC8-835F-DB768EB65E83}" dt="2023-01-30T14:02:59.552" v="1822" actId="1076"/>
        <pc:sldMkLst>
          <pc:docMk/>
          <pc:sldMk cId="4165914524" sldId="261"/>
        </pc:sldMkLst>
        <pc:spChg chg="add del mod">
          <ac:chgData name="Gaël Dupuis" userId="7ea634cb4c20edb2" providerId="LiveId" clId="{65C8EDE0-D9BA-4EC8-835F-DB768EB65E83}" dt="2023-01-30T14:02:59.552" v="1822" actId="1076"/>
          <ac:spMkLst>
            <pc:docMk/>
            <pc:sldMk cId="4165914524" sldId="261"/>
            <ac:spMk id="9" creationId="{7BC42FFB-689E-F145-9DD1-910265951532}"/>
          </ac:spMkLst>
        </pc:spChg>
        <pc:spChg chg="mod">
          <ac:chgData name="Gaël Dupuis" userId="7ea634cb4c20edb2" providerId="LiveId" clId="{65C8EDE0-D9BA-4EC8-835F-DB768EB65E83}" dt="2023-01-30T12:57:03.158" v="1312" actId="20577"/>
          <ac:spMkLst>
            <pc:docMk/>
            <pc:sldMk cId="4165914524" sldId="261"/>
            <ac:spMk id="13" creationId="{0543FB9B-A47C-F199-FCE6-3245AB6CC555}"/>
          </ac:spMkLst>
        </pc:spChg>
        <pc:picChg chg="del">
          <ac:chgData name="Gaël Dupuis" userId="7ea634cb4c20edb2" providerId="LiveId" clId="{65C8EDE0-D9BA-4EC8-835F-DB768EB65E83}" dt="2023-01-30T11:43:08.452" v="400" actId="478"/>
          <ac:picMkLst>
            <pc:docMk/>
            <pc:sldMk cId="4165914524" sldId="261"/>
            <ac:picMk id="6" creationId="{E32FCE2E-DC20-02D7-59CC-6E5E89365674}"/>
          </ac:picMkLst>
        </pc:picChg>
        <pc:picChg chg="add mod">
          <ac:chgData name="Gaël Dupuis" userId="7ea634cb4c20edb2" providerId="LiveId" clId="{65C8EDE0-D9BA-4EC8-835F-DB768EB65E83}" dt="2023-01-30T11:44:43.597" v="428" actId="1076"/>
          <ac:picMkLst>
            <pc:docMk/>
            <pc:sldMk cId="4165914524" sldId="261"/>
            <ac:picMk id="7" creationId="{A0B66874-AD41-6EE5-CEEE-D4DD8E4D4ACD}"/>
          </ac:picMkLst>
        </pc:picChg>
        <pc:picChg chg="add mod">
          <ac:chgData name="Gaël Dupuis" userId="7ea634cb4c20edb2" providerId="LiveId" clId="{65C8EDE0-D9BA-4EC8-835F-DB768EB65E83}" dt="2023-01-30T11:44:42.614" v="427" actId="1076"/>
          <ac:picMkLst>
            <pc:docMk/>
            <pc:sldMk cId="4165914524" sldId="261"/>
            <ac:picMk id="8" creationId="{21C1B6E2-6CF5-9B62-CB4F-E3317FBC141C}"/>
          </ac:picMkLst>
        </pc:picChg>
        <pc:picChg chg="add mod">
          <ac:chgData name="Gaël Dupuis" userId="7ea634cb4c20edb2" providerId="LiveId" clId="{65C8EDE0-D9BA-4EC8-835F-DB768EB65E83}" dt="2023-01-30T11:44:41.295" v="426" actId="1076"/>
          <ac:picMkLst>
            <pc:docMk/>
            <pc:sldMk cId="4165914524" sldId="261"/>
            <ac:picMk id="10" creationId="{29547CEE-89D3-A3EC-154A-6DEAB1943785}"/>
          </ac:picMkLst>
        </pc:picChg>
        <pc:picChg chg="del">
          <ac:chgData name="Gaël Dupuis" userId="7ea634cb4c20edb2" providerId="LiveId" clId="{65C8EDE0-D9BA-4EC8-835F-DB768EB65E83}" dt="2023-01-30T11:43:03.895" v="397" actId="478"/>
          <ac:picMkLst>
            <pc:docMk/>
            <pc:sldMk cId="4165914524" sldId="261"/>
            <ac:picMk id="14" creationId="{9CB8876B-9B17-E744-3E12-557A64A69DA2}"/>
          </ac:picMkLst>
        </pc:picChg>
      </pc:sldChg>
      <pc:sldChg chg="addSp delSp modSp add mod">
        <pc:chgData name="Gaël Dupuis" userId="7ea634cb4c20edb2" providerId="LiveId" clId="{65C8EDE0-D9BA-4EC8-835F-DB768EB65E83}" dt="2023-01-30T13:42:18.787" v="1654" actId="6549"/>
        <pc:sldMkLst>
          <pc:docMk/>
          <pc:sldMk cId="3376184441" sldId="262"/>
        </pc:sldMkLst>
        <pc:spChg chg="del">
          <ac:chgData name="Gaël Dupuis" userId="7ea634cb4c20edb2" providerId="LiveId" clId="{65C8EDE0-D9BA-4EC8-835F-DB768EB65E83}" dt="2023-01-30T11:58:53.235" v="434" actId="478"/>
          <ac:spMkLst>
            <pc:docMk/>
            <pc:sldMk cId="3376184441" sldId="262"/>
            <ac:spMk id="9" creationId="{7BC42FFB-689E-F145-9DD1-910265951532}"/>
          </ac:spMkLst>
        </pc:spChg>
        <pc:spChg chg="mod">
          <ac:chgData name="Gaël Dupuis" userId="7ea634cb4c20edb2" providerId="LiveId" clId="{65C8EDE0-D9BA-4EC8-835F-DB768EB65E83}" dt="2023-01-30T12:56:53.945" v="1296" actId="122"/>
          <ac:spMkLst>
            <pc:docMk/>
            <pc:sldMk cId="3376184441" sldId="262"/>
            <ac:spMk id="13" creationId="{0543FB9B-A47C-F199-FCE6-3245AB6CC555}"/>
          </ac:spMkLst>
        </pc:spChg>
        <pc:spChg chg="add mod">
          <ac:chgData name="Gaël Dupuis" userId="7ea634cb4c20edb2" providerId="LiveId" clId="{65C8EDE0-D9BA-4EC8-835F-DB768EB65E83}" dt="2023-01-30T13:42:18.787" v="1654" actId="6549"/>
          <ac:spMkLst>
            <pc:docMk/>
            <pc:sldMk cId="3376184441" sldId="262"/>
            <ac:spMk id="14" creationId="{67CD81F3-B136-377D-1B05-0CA7917ABC29}"/>
          </ac:spMkLst>
        </pc:spChg>
        <pc:spChg chg="add del">
          <ac:chgData name="Gaël Dupuis" userId="7ea634cb4c20edb2" providerId="LiveId" clId="{65C8EDE0-D9BA-4EC8-835F-DB768EB65E83}" dt="2023-01-30T12:53:30.479" v="1203"/>
          <ac:spMkLst>
            <pc:docMk/>
            <pc:sldMk cId="3376184441" sldId="262"/>
            <ac:spMk id="17" creationId="{487A7772-EAE7-2251-1E07-4B8551BDDF8B}"/>
          </ac:spMkLst>
        </pc:spChg>
        <pc:spChg chg="add mod">
          <ac:chgData name="Gaël Dupuis" userId="7ea634cb4c20edb2" providerId="LiveId" clId="{65C8EDE0-D9BA-4EC8-835F-DB768EB65E83}" dt="2023-01-30T12:54:00.568" v="1206" actId="1076"/>
          <ac:spMkLst>
            <pc:docMk/>
            <pc:sldMk cId="3376184441" sldId="262"/>
            <ac:spMk id="18" creationId="{07032604-B01E-D7D0-F107-5FA23CF684EE}"/>
          </ac:spMkLst>
        </pc:spChg>
        <pc:picChg chg="del">
          <ac:chgData name="Gaël Dupuis" userId="7ea634cb4c20edb2" providerId="LiveId" clId="{65C8EDE0-D9BA-4EC8-835F-DB768EB65E83}" dt="2023-01-30T11:59:09.789" v="439" actId="478"/>
          <ac:picMkLst>
            <pc:docMk/>
            <pc:sldMk cId="3376184441" sldId="262"/>
            <ac:picMk id="7" creationId="{A0B66874-AD41-6EE5-CEEE-D4DD8E4D4ACD}"/>
          </ac:picMkLst>
        </pc:picChg>
        <pc:picChg chg="del">
          <ac:chgData name="Gaël Dupuis" userId="7ea634cb4c20edb2" providerId="LiveId" clId="{65C8EDE0-D9BA-4EC8-835F-DB768EB65E83}" dt="2023-01-30T11:59:07.971" v="438" actId="478"/>
          <ac:picMkLst>
            <pc:docMk/>
            <pc:sldMk cId="3376184441" sldId="262"/>
            <ac:picMk id="8" creationId="{21C1B6E2-6CF5-9B62-CB4F-E3317FBC141C}"/>
          </ac:picMkLst>
        </pc:picChg>
        <pc:picChg chg="del">
          <ac:chgData name="Gaël Dupuis" userId="7ea634cb4c20edb2" providerId="LiveId" clId="{65C8EDE0-D9BA-4EC8-835F-DB768EB65E83}" dt="2023-01-30T11:58:31.916" v="430" actId="478"/>
          <ac:picMkLst>
            <pc:docMk/>
            <pc:sldMk cId="3376184441" sldId="262"/>
            <ac:picMk id="10" creationId="{29547CEE-89D3-A3EC-154A-6DEAB1943785}"/>
          </ac:picMkLst>
        </pc:picChg>
        <pc:picChg chg="add mod modCrop">
          <ac:chgData name="Gaël Dupuis" userId="7ea634cb4c20edb2" providerId="LiveId" clId="{65C8EDE0-D9BA-4EC8-835F-DB768EB65E83}" dt="2023-01-30T11:59:04.731" v="437" actId="1076"/>
          <ac:picMkLst>
            <pc:docMk/>
            <pc:sldMk cId="3376184441" sldId="262"/>
            <ac:picMk id="11" creationId="{3C4D3EBF-0BB7-49CB-AE8E-E5A977CFCF42}"/>
          </ac:picMkLst>
        </pc:picChg>
        <pc:picChg chg="add del mod">
          <ac:chgData name="Gaël Dupuis" userId="7ea634cb4c20edb2" providerId="LiveId" clId="{65C8EDE0-D9BA-4EC8-835F-DB768EB65E83}" dt="2023-01-30T12:54:32.865" v="1214" actId="21"/>
          <ac:picMkLst>
            <pc:docMk/>
            <pc:sldMk cId="3376184441" sldId="262"/>
            <ac:picMk id="16" creationId="{1A6DDA76-75D7-1CB2-E621-313209CBB372}"/>
          </ac:picMkLst>
        </pc:picChg>
        <pc:picChg chg="add del">
          <ac:chgData name="Gaël Dupuis" userId="7ea634cb4c20edb2" providerId="LiveId" clId="{65C8EDE0-D9BA-4EC8-835F-DB768EB65E83}" dt="2023-01-30T12:53:30.479" v="1203"/>
          <ac:picMkLst>
            <pc:docMk/>
            <pc:sldMk cId="3376184441" sldId="262"/>
            <ac:picMk id="6145" creationId="{01CEAEC7-7E2F-C8BC-3109-32C62C0FD693}"/>
          </ac:picMkLst>
        </pc:picChg>
        <pc:picChg chg="add mod">
          <ac:chgData name="Gaël Dupuis" userId="7ea634cb4c20edb2" providerId="LiveId" clId="{65C8EDE0-D9BA-4EC8-835F-DB768EB65E83}" dt="2023-01-30T12:54:36.740" v="1216" actId="14100"/>
          <ac:picMkLst>
            <pc:docMk/>
            <pc:sldMk cId="3376184441" sldId="262"/>
            <ac:picMk id="6147" creationId="{73A1C6E6-73A2-A442-7F6B-A35033A15419}"/>
          </ac:picMkLst>
        </pc:picChg>
      </pc:sldChg>
      <pc:sldChg chg="addSp delSp modSp add mod">
        <pc:chgData name="Gaël Dupuis" userId="7ea634cb4c20edb2" providerId="LiveId" clId="{65C8EDE0-D9BA-4EC8-835F-DB768EB65E83}" dt="2023-01-30T13:59:06.601" v="1768" actId="14100"/>
        <pc:sldMkLst>
          <pc:docMk/>
          <pc:sldMk cId="4131195044" sldId="263"/>
        </pc:sldMkLst>
        <pc:spChg chg="add del mod">
          <ac:chgData name="Gaël Dupuis" userId="7ea634cb4c20edb2" providerId="LiveId" clId="{65C8EDE0-D9BA-4EC8-835F-DB768EB65E83}" dt="2023-01-30T12:02:51.755" v="660" actId="478"/>
          <ac:spMkLst>
            <pc:docMk/>
            <pc:sldMk cId="4131195044" sldId="263"/>
            <ac:spMk id="6" creationId="{17670472-8248-BDBE-0BC6-A304DACCFAC1}"/>
          </ac:spMkLst>
        </pc:spChg>
        <pc:spChg chg="mod">
          <ac:chgData name="Gaël Dupuis" userId="7ea634cb4c20edb2" providerId="LiveId" clId="{65C8EDE0-D9BA-4EC8-835F-DB768EB65E83}" dt="2023-01-30T12:03:54.077" v="677" actId="122"/>
          <ac:spMkLst>
            <pc:docMk/>
            <pc:sldMk cId="4131195044" sldId="263"/>
            <ac:spMk id="13" creationId="{0543FB9B-A47C-F199-FCE6-3245AB6CC555}"/>
          </ac:spMkLst>
        </pc:spChg>
        <pc:spChg chg="mod">
          <ac:chgData name="Gaël Dupuis" userId="7ea634cb4c20edb2" providerId="LiveId" clId="{65C8EDE0-D9BA-4EC8-835F-DB768EB65E83}" dt="2023-01-30T13:59:02.049" v="1766" actId="1076"/>
          <ac:spMkLst>
            <pc:docMk/>
            <pc:sldMk cId="4131195044" sldId="263"/>
            <ac:spMk id="14" creationId="{67CD81F3-B136-377D-1B05-0CA7917ABC29}"/>
          </ac:spMkLst>
        </pc:spChg>
        <pc:picChg chg="add mod">
          <ac:chgData name="Gaël Dupuis" userId="7ea634cb4c20edb2" providerId="LiveId" clId="{65C8EDE0-D9BA-4EC8-835F-DB768EB65E83}" dt="2023-01-30T13:58:55.496" v="1764" actId="1076"/>
          <ac:picMkLst>
            <pc:docMk/>
            <pc:sldMk cId="4131195044" sldId="263"/>
            <ac:picMk id="6" creationId="{F6ACFB19-457B-9468-40FB-AE2BC2C9BD59}"/>
          </ac:picMkLst>
        </pc:picChg>
        <pc:picChg chg="add del mod">
          <ac:chgData name="Gaël Dupuis" userId="7ea634cb4c20edb2" providerId="LiveId" clId="{65C8EDE0-D9BA-4EC8-835F-DB768EB65E83}" dt="2023-01-30T13:58:40.171" v="1757" actId="478"/>
          <ac:picMkLst>
            <pc:docMk/>
            <pc:sldMk cId="4131195044" sldId="263"/>
            <ac:picMk id="7" creationId="{7DC12F12-803E-2FF5-DABF-1274B5E60BAF}"/>
          </ac:picMkLst>
        </pc:picChg>
        <pc:picChg chg="add mod">
          <ac:chgData name="Gaël Dupuis" userId="7ea634cb4c20edb2" providerId="LiveId" clId="{65C8EDE0-D9BA-4EC8-835F-DB768EB65E83}" dt="2023-01-30T13:59:06.601" v="1768" actId="14100"/>
          <ac:picMkLst>
            <pc:docMk/>
            <pc:sldMk cId="4131195044" sldId="263"/>
            <ac:picMk id="8" creationId="{6E1C0B70-CF4C-B8ED-6F8A-9FEF5B02E0C7}"/>
          </ac:picMkLst>
        </pc:picChg>
        <pc:picChg chg="del">
          <ac:chgData name="Gaël Dupuis" userId="7ea634cb4c20edb2" providerId="LiveId" clId="{65C8EDE0-D9BA-4EC8-835F-DB768EB65E83}" dt="2023-01-30T12:02:29.259" v="656" actId="478"/>
          <ac:picMkLst>
            <pc:docMk/>
            <pc:sldMk cId="4131195044" sldId="263"/>
            <ac:picMk id="11" creationId="{3C4D3EBF-0BB7-49CB-AE8E-E5A977CFCF42}"/>
          </ac:picMkLst>
        </pc:picChg>
      </pc:sldChg>
      <pc:sldChg chg="addSp delSp modSp add mod">
        <pc:chgData name="Gaël Dupuis" userId="7ea634cb4c20edb2" providerId="LiveId" clId="{65C8EDE0-D9BA-4EC8-835F-DB768EB65E83}" dt="2023-01-30T13:49:18.557" v="1707" actId="14100"/>
        <pc:sldMkLst>
          <pc:docMk/>
          <pc:sldMk cId="1438740966" sldId="264"/>
        </pc:sldMkLst>
        <pc:spChg chg="mod">
          <ac:chgData name="Gaël Dupuis" userId="7ea634cb4c20edb2" providerId="LiveId" clId="{65C8EDE0-D9BA-4EC8-835F-DB768EB65E83}" dt="2023-01-30T12:39:10.060" v="1172" actId="14100"/>
          <ac:spMkLst>
            <pc:docMk/>
            <pc:sldMk cId="1438740966" sldId="264"/>
            <ac:spMk id="3" creationId="{7C890121-F2A5-93C6-A87C-321FA694C9F2}"/>
          </ac:spMkLst>
        </pc:spChg>
        <pc:spChg chg="mod">
          <ac:chgData name="Gaël Dupuis" userId="7ea634cb4c20edb2" providerId="LiveId" clId="{65C8EDE0-D9BA-4EC8-835F-DB768EB65E83}" dt="2023-01-30T12:37:15.523" v="1152" actId="20577"/>
          <ac:spMkLst>
            <pc:docMk/>
            <pc:sldMk cId="1438740966" sldId="264"/>
            <ac:spMk id="13" creationId="{0543FB9B-A47C-F199-FCE6-3245AB6CC555}"/>
          </ac:spMkLst>
        </pc:spChg>
        <pc:spChg chg="del mod">
          <ac:chgData name="Gaël Dupuis" userId="7ea634cb4c20edb2" providerId="LiveId" clId="{65C8EDE0-D9BA-4EC8-835F-DB768EB65E83}" dt="2023-01-30T12:06:26.560" v="694" actId="478"/>
          <ac:spMkLst>
            <pc:docMk/>
            <pc:sldMk cId="1438740966" sldId="264"/>
            <ac:spMk id="14" creationId="{67CD81F3-B136-377D-1B05-0CA7917ABC29}"/>
          </ac:spMkLst>
        </pc:spChg>
        <pc:spChg chg="add mod">
          <ac:chgData name="Gaël Dupuis" userId="7ea634cb4c20edb2" providerId="LiveId" clId="{65C8EDE0-D9BA-4EC8-835F-DB768EB65E83}" dt="2023-01-30T13:49:18.557" v="1707" actId="14100"/>
          <ac:spMkLst>
            <pc:docMk/>
            <pc:sldMk cId="1438740966" sldId="264"/>
            <ac:spMk id="16" creationId="{54014E83-88F1-3E02-C4A8-62E1600C56F1}"/>
          </ac:spMkLst>
        </pc:spChg>
        <pc:picChg chg="del">
          <ac:chgData name="Gaël Dupuis" userId="7ea634cb4c20edb2" providerId="LiveId" clId="{65C8EDE0-D9BA-4EC8-835F-DB768EB65E83}" dt="2023-01-30T12:05:27.212" v="691" actId="478"/>
          <ac:picMkLst>
            <pc:docMk/>
            <pc:sldMk cId="1438740966" sldId="264"/>
            <ac:picMk id="7" creationId="{7DC12F12-803E-2FF5-DABF-1274B5E60BAF}"/>
          </ac:picMkLst>
        </pc:picChg>
        <pc:picChg chg="del">
          <ac:chgData name="Gaël Dupuis" userId="7ea634cb4c20edb2" providerId="LiveId" clId="{65C8EDE0-D9BA-4EC8-835F-DB768EB65E83}" dt="2023-01-30T12:05:26.651" v="690" actId="478"/>
          <ac:picMkLst>
            <pc:docMk/>
            <pc:sldMk cId="1438740966" sldId="264"/>
            <ac:picMk id="8" creationId="{6E1C0B70-CF4C-B8ED-6F8A-9FEF5B02E0C7}"/>
          </ac:picMkLst>
        </pc:picChg>
        <pc:picChg chg="add mod ord modCrop">
          <ac:chgData name="Gaël Dupuis" userId="7ea634cb4c20edb2" providerId="LiveId" clId="{65C8EDE0-D9BA-4EC8-835F-DB768EB65E83}" dt="2023-01-30T12:39:06.911" v="1171" actId="1076"/>
          <ac:picMkLst>
            <pc:docMk/>
            <pc:sldMk cId="1438740966" sldId="264"/>
            <ac:picMk id="9" creationId="{6C08020B-3FB5-B07D-4986-81F545062F8B}"/>
          </ac:picMkLst>
        </pc:picChg>
        <pc:picChg chg="add mod modCrop">
          <ac:chgData name="Gaël Dupuis" userId="7ea634cb4c20edb2" providerId="LiveId" clId="{65C8EDE0-D9BA-4EC8-835F-DB768EB65E83}" dt="2023-01-30T12:38:42.863" v="1165" actId="1076"/>
          <ac:picMkLst>
            <pc:docMk/>
            <pc:sldMk cId="1438740966" sldId="264"/>
            <ac:picMk id="11" creationId="{F14A73AF-FAA4-477D-E56B-D1AA1ADB1DE1}"/>
          </ac:picMkLst>
        </pc:picChg>
        <pc:picChg chg="add mod modCrop">
          <ac:chgData name="Gaël Dupuis" userId="7ea634cb4c20edb2" providerId="LiveId" clId="{65C8EDE0-D9BA-4EC8-835F-DB768EB65E83}" dt="2023-01-30T12:41:33.520" v="1186" actId="1076"/>
          <ac:picMkLst>
            <pc:docMk/>
            <pc:sldMk cId="1438740966" sldId="264"/>
            <ac:picMk id="12" creationId="{28C8A0FF-5832-19CF-8F2D-03CC76B704E7}"/>
          </ac:picMkLst>
        </pc:picChg>
        <pc:picChg chg="add del">
          <ac:chgData name="Gaël Dupuis" userId="7ea634cb4c20edb2" providerId="LiveId" clId="{65C8EDE0-D9BA-4EC8-835F-DB768EB65E83}" dt="2023-01-30T12:06:26.560" v="694" actId="478"/>
          <ac:picMkLst>
            <pc:docMk/>
            <pc:sldMk cId="1438740966" sldId="264"/>
            <ac:picMk id="4098" creationId="{3F347016-C827-358E-3BC2-FA8802FB4BF3}"/>
          </ac:picMkLst>
        </pc:picChg>
      </pc:sldChg>
      <pc:sldChg chg="addSp delSp modSp add mod ord">
        <pc:chgData name="Gaël Dupuis" userId="7ea634cb4c20edb2" providerId="LiveId" clId="{65C8EDE0-D9BA-4EC8-835F-DB768EB65E83}" dt="2023-01-30T14:58:03.117" v="1982" actId="14100"/>
        <pc:sldMkLst>
          <pc:docMk/>
          <pc:sldMk cId="896979547" sldId="265"/>
        </pc:sldMkLst>
        <pc:spChg chg="add mod">
          <ac:chgData name="Gaël Dupuis" userId="7ea634cb4c20edb2" providerId="LiveId" clId="{65C8EDE0-D9BA-4EC8-835F-DB768EB65E83}" dt="2023-01-30T14:55:36.229" v="1975" actId="20577"/>
          <ac:spMkLst>
            <pc:docMk/>
            <pc:sldMk cId="896979547" sldId="265"/>
            <ac:spMk id="7" creationId="{4491F927-EA80-7A0F-8C4E-6D5FA5BEF324}"/>
          </ac:spMkLst>
        </pc:spChg>
        <pc:spChg chg="mod">
          <ac:chgData name="Gaël Dupuis" userId="7ea634cb4c20edb2" providerId="LiveId" clId="{65C8EDE0-D9BA-4EC8-835F-DB768EB65E83}" dt="2023-01-30T12:20:30.220" v="1023" actId="20577"/>
          <ac:spMkLst>
            <pc:docMk/>
            <pc:sldMk cId="896979547" sldId="265"/>
            <ac:spMk id="13" creationId="{0543FB9B-A47C-F199-FCE6-3245AB6CC555}"/>
          </ac:spMkLst>
        </pc:spChg>
        <pc:grpChg chg="add mod">
          <ac:chgData name="Gaël Dupuis" userId="7ea634cb4c20edb2" providerId="LiveId" clId="{65C8EDE0-D9BA-4EC8-835F-DB768EB65E83}" dt="2023-01-30T14:02:01.858" v="1812" actId="1076"/>
          <ac:grpSpMkLst>
            <pc:docMk/>
            <pc:sldMk cId="896979547" sldId="265"/>
            <ac:grpSpMk id="11" creationId="{3048347D-2251-0CF9-5EF4-E356781F3AB8}"/>
          </ac:grpSpMkLst>
        </pc:grpChg>
        <pc:picChg chg="add del mod ord">
          <ac:chgData name="Gaël Dupuis" userId="7ea634cb4c20edb2" providerId="LiveId" clId="{65C8EDE0-D9BA-4EC8-835F-DB768EB65E83}" dt="2023-01-30T14:57:34.102" v="1976" actId="478"/>
          <ac:picMkLst>
            <pc:docMk/>
            <pc:sldMk cId="896979547" sldId="265"/>
            <ac:picMk id="6" creationId="{4BE781E4-CE92-BF66-3CC3-9E02A8AD71EE}"/>
          </ac:picMkLst>
        </pc:picChg>
        <pc:picChg chg="add del mod">
          <ac:chgData name="Gaël Dupuis" userId="7ea634cb4c20edb2" providerId="LiveId" clId="{65C8EDE0-D9BA-4EC8-835F-DB768EB65E83}" dt="2023-01-30T13:57:55.467" v="1747" actId="478"/>
          <ac:picMkLst>
            <pc:docMk/>
            <pc:sldMk cId="896979547" sldId="265"/>
            <ac:picMk id="8" creationId="{F7C63044-E298-052F-E29E-4A9512F85AF1}"/>
          </ac:picMkLst>
        </pc:picChg>
        <pc:picChg chg="del">
          <ac:chgData name="Gaël Dupuis" userId="7ea634cb4c20edb2" providerId="LiveId" clId="{65C8EDE0-D9BA-4EC8-835F-DB768EB65E83}" dt="2023-01-30T12:10:20.448" v="792" actId="478"/>
          <ac:picMkLst>
            <pc:docMk/>
            <pc:sldMk cId="896979547" sldId="265"/>
            <ac:picMk id="9" creationId="{6C08020B-3FB5-B07D-4986-81F545062F8B}"/>
          </ac:picMkLst>
        </pc:picChg>
        <pc:picChg chg="add mod ord">
          <ac:chgData name="Gaël Dupuis" userId="7ea634cb4c20edb2" providerId="LiveId" clId="{65C8EDE0-D9BA-4EC8-835F-DB768EB65E83}" dt="2023-01-30T14:02:42.925" v="1819" actId="1076"/>
          <ac:picMkLst>
            <pc:docMk/>
            <pc:sldMk cId="896979547" sldId="265"/>
            <ac:picMk id="9" creationId="{CAEE030B-E10C-3311-4F05-489BFC9AD1F8}"/>
          </ac:picMkLst>
        </pc:picChg>
        <pc:picChg chg="add mod">
          <ac:chgData name="Gaël Dupuis" userId="7ea634cb4c20edb2" providerId="LiveId" clId="{65C8EDE0-D9BA-4EC8-835F-DB768EB65E83}" dt="2023-01-30T14:02:01.858" v="1812" actId="1076"/>
          <ac:picMkLst>
            <pc:docMk/>
            <pc:sldMk cId="896979547" sldId="265"/>
            <ac:picMk id="10" creationId="{309F7AC6-8B5B-8FFF-CACF-EA3C995C7A87}"/>
          </ac:picMkLst>
        </pc:picChg>
        <pc:picChg chg="del">
          <ac:chgData name="Gaël Dupuis" userId="7ea634cb4c20edb2" providerId="LiveId" clId="{65C8EDE0-D9BA-4EC8-835F-DB768EB65E83}" dt="2023-01-30T12:10:21.016" v="793" actId="478"/>
          <ac:picMkLst>
            <pc:docMk/>
            <pc:sldMk cId="896979547" sldId="265"/>
            <ac:picMk id="11" creationId="{F14A73AF-FAA4-477D-E56B-D1AA1ADB1DE1}"/>
          </ac:picMkLst>
        </pc:picChg>
        <pc:picChg chg="add mod">
          <ac:chgData name="Gaël Dupuis" userId="7ea634cb4c20edb2" providerId="LiveId" clId="{65C8EDE0-D9BA-4EC8-835F-DB768EB65E83}" dt="2023-01-30T14:02:01.858" v="1812" actId="1076"/>
          <ac:picMkLst>
            <pc:docMk/>
            <pc:sldMk cId="896979547" sldId="265"/>
            <ac:picMk id="12" creationId="{E3E88234-AAD0-B7D9-0B7E-DB24573FDC06}"/>
          </ac:picMkLst>
        </pc:picChg>
        <pc:picChg chg="add mod modCrop">
          <ac:chgData name="Gaël Dupuis" userId="7ea634cb4c20edb2" providerId="LiveId" clId="{65C8EDE0-D9BA-4EC8-835F-DB768EB65E83}" dt="2023-01-30T14:58:03.117" v="1982" actId="14100"/>
          <ac:picMkLst>
            <pc:docMk/>
            <pc:sldMk cId="896979547" sldId="265"/>
            <ac:picMk id="14" creationId="{52931164-01A2-81BA-8820-4FB0B1F0EFD4}"/>
          </ac:picMkLst>
        </pc:picChg>
        <pc:picChg chg="add mod">
          <ac:chgData name="Gaël Dupuis" userId="7ea634cb4c20edb2" providerId="LiveId" clId="{65C8EDE0-D9BA-4EC8-835F-DB768EB65E83}" dt="2023-01-30T14:02:01.858" v="1812" actId="1076"/>
          <ac:picMkLst>
            <pc:docMk/>
            <pc:sldMk cId="896979547" sldId="265"/>
            <ac:picMk id="5122" creationId="{369D7DAC-B707-F5D8-7A32-80047F69F1C0}"/>
          </ac:picMkLst>
        </pc:picChg>
      </pc:sldChg>
      <pc:sldChg chg="addSp delSp modSp add mod ord">
        <pc:chgData name="Gaël Dupuis" userId="7ea634cb4c20edb2" providerId="LiveId" clId="{65C8EDE0-D9BA-4EC8-835F-DB768EB65E83}" dt="2023-01-30T13:44:25.797" v="1665" actId="1076"/>
        <pc:sldMkLst>
          <pc:docMk/>
          <pc:sldMk cId="2504914697" sldId="266"/>
        </pc:sldMkLst>
        <pc:spChg chg="mod">
          <ac:chgData name="Gaël Dupuis" userId="7ea634cb4c20edb2" providerId="LiveId" clId="{65C8EDE0-D9BA-4EC8-835F-DB768EB65E83}" dt="2023-01-30T12:11:07.090" v="859" actId="20577"/>
          <ac:spMkLst>
            <pc:docMk/>
            <pc:sldMk cId="2504914697" sldId="266"/>
            <ac:spMk id="13" creationId="{0543FB9B-A47C-F199-FCE6-3245AB6CC555}"/>
          </ac:spMkLst>
        </pc:spChg>
        <pc:picChg chg="add mod modCrop">
          <ac:chgData name="Gaël Dupuis" userId="7ea634cb4c20edb2" providerId="LiveId" clId="{65C8EDE0-D9BA-4EC8-835F-DB768EB65E83}" dt="2023-01-30T12:55:41.107" v="1256" actId="1035"/>
          <ac:picMkLst>
            <pc:docMk/>
            <pc:sldMk cId="2504914697" sldId="266"/>
            <ac:picMk id="6" creationId="{81E261D6-16D4-AC35-96B5-81A63F6758B7}"/>
          </ac:picMkLst>
        </pc:picChg>
        <pc:picChg chg="add mod modCrop">
          <ac:chgData name="Gaël Dupuis" userId="7ea634cb4c20edb2" providerId="LiveId" clId="{65C8EDE0-D9BA-4EC8-835F-DB768EB65E83}" dt="2023-01-30T12:55:41.107" v="1256" actId="1035"/>
          <ac:picMkLst>
            <pc:docMk/>
            <pc:sldMk cId="2504914697" sldId="266"/>
            <ac:picMk id="7" creationId="{FD8DEF71-A991-C056-3A53-B1C12E7F92A7}"/>
          </ac:picMkLst>
        </pc:picChg>
        <pc:picChg chg="add mod modCrop">
          <ac:chgData name="Gaël Dupuis" userId="7ea634cb4c20edb2" providerId="LiveId" clId="{65C8EDE0-D9BA-4EC8-835F-DB768EB65E83}" dt="2023-01-30T12:55:41.107" v="1256" actId="1035"/>
          <ac:picMkLst>
            <pc:docMk/>
            <pc:sldMk cId="2504914697" sldId="266"/>
            <ac:picMk id="8" creationId="{AA44A1ED-4284-A17B-A3CD-029A0B8BB5B1}"/>
          </ac:picMkLst>
        </pc:picChg>
        <pc:picChg chg="del">
          <ac:chgData name="Gaël Dupuis" userId="7ea634cb4c20edb2" providerId="LiveId" clId="{65C8EDE0-D9BA-4EC8-835F-DB768EB65E83}" dt="2023-01-30T12:10:58.711" v="843" actId="478"/>
          <ac:picMkLst>
            <pc:docMk/>
            <pc:sldMk cId="2504914697" sldId="266"/>
            <ac:picMk id="9" creationId="{6C08020B-3FB5-B07D-4986-81F545062F8B}"/>
          </ac:picMkLst>
        </pc:picChg>
        <pc:picChg chg="del">
          <ac:chgData name="Gaël Dupuis" userId="7ea634cb4c20edb2" providerId="LiveId" clId="{65C8EDE0-D9BA-4EC8-835F-DB768EB65E83}" dt="2023-01-30T12:10:58.141" v="842" actId="478"/>
          <ac:picMkLst>
            <pc:docMk/>
            <pc:sldMk cId="2504914697" sldId="266"/>
            <ac:picMk id="11" creationId="{F14A73AF-FAA4-477D-E56B-D1AA1ADB1DE1}"/>
          </ac:picMkLst>
        </pc:picChg>
        <pc:picChg chg="add mod">
          <ac:chgData name="Gaël Dupuis" userId="7ea634cb4c20edb2" providerId="LiveId" clId="{65C8EDE0-D9BA-4EC8-835F-DB768EB65E83}" dt="2023-01-30T13:44:25.797" v="1665" actId="1076"/>
          <ac:picMkLst>
            <pc:docMk/>
            <pc:sldMk cId="2504914697" sldId="266"/>
            <ac:picMk id="2050" creationId="{E39E7963-DA03-B098-1E3F-352BEFDA7324}"/>
          </ac:picMkLst>
        </pc:picChg>
      </pc:sldChg>
      <pc:sldChg chg="addSp delSp modSp add mod">
        <pc:chgData name="Gaël Dupuis" userId="7ea634cb4c20edb2" providerId="LiveId" clId="{65C8EDE0-D9BA-4EC8-835F-DB768EB65E83}" dt="2023-01-30T12:47:46.843" v="1199" actId="1076"/>
        <pc:sldMkLst>
          <pc:docMk/>
          <pc:sldMk cId="1186221027" sldId="267"/>
        </pc:sldMkLst>
        <pc:spChg chg="del">
          <ac:chgData name="Gaël Dupuis" userId="7ea634cb4c20edb2" providerId="LiveId" clId="{65C8EDE0-D9BA-4EC8-835F-DB768EB65E83}" dt="2023-01-30T12:15:29.045" v="893" actId="478"/>
          <ac:spMkLst>
            <pc:docMk/>
            <pc:sldMk cId="1186221027" sldId="267"/>
            <ac:spMk id="7" creationId="{4491F927-EA80-7A0F-8C4E-6D5FA5BEF324}"/>
          </ac:spMkLst>
        </pc:spChg>
        <pc:spChg chg="mod">
          <ac:chgData name="Gaël Dupuis" userId="7ea634cb4c20edb2" providerId="LiveId" clId="{65C8EDE0-D9BA-4EC8-835F-DB768EB65E83}" dt="2023-01-30T12:30:33.209" v="1118" actId="20577"/>
          <ac:spMkLst>
            <pc:docMk/>
            <pc:sldMk cId="1186221027" sldId="267"/>
            <ac:spMk id="13" creationId="{0543FB9B-A47C-F199-FCE6-3245AB6CC555}"/>
          </ac:spMkLst>
        </pc:spChg>
        <pc:picChg chg="del">
          <ac:chgData name="Gaël Dupuis" userId="7ea634cb4c20edb2" providerId="LiveId" clId="{65C8EDE0-D9BA-4EC8-835F-DB768EB65E83}" dt="2023-01-30T12:15:54.389" v="902" actId="478"/>
          <ac:picMkLst>
            <pc:docMk/>
            <pc:sldMk cId="1186221027" sldId="267"/>
            <ac:picMk id="8" creationId="{F7C63044-E298-052F-E29E-4A9512F85AF1}"/>
          </ac:picMkLst>
        </pc:picChg>
        <pc:picChg chg="add mod modCrop">
          <ac:chgData name="Gaël Dupuis" userId="7ea634cb4c20edb2" providerId="LiveId" clId="{65C8EDE0-D9BA-4EC8-835F-DB768EB65E83}" dt="2023-01-30T12:32:17.702" v="1139" actId="1037"/>
          <ac:picMkLst>
            <pc:docMk/>
            <pc:sldMk cId="1186221027" sldId="267"/>
            <ac:picMk id="9" creationId="{4090A9D0-8DEA-346B-C77E-41492587D3ED}"/>
          </ac:picMkLst>
        </pc:picChg>
        <pc:picChg chg="add mod modCrop">
          <ac:chgData name="Gaël Dupuis" userId="7ea634cb4c20edb2" providerId="LiveId" clId="{65C8EDE0-D9BA-4EC8-835F-DB768EB65E83}" dt="2023-01-30T12:32:17.702" v="1139" actId="1037"/>
          <ac:picMkLst>
            <pc:docMk/>
            <pc:sldMk cId="1186221027" sldId="267"/>
            <ac:picMk id="11" creationId="{40BCA39A-613D-99D8-75DF-2EC276171946}"/>
          </ac:picMkLst>
        </pc:picChg>
        <pc:picChg chg="add del mod">
          <ac:chgData name="Gaël Dupuis" userId="7ea634cb4c20edb2" providerId="LiveId" clId="{65C8EDE0-D9BA-4EC8-835F-DB768EB65E83}" dt="2023-01-30T12:18:04.811" v="919" actId="21"/>
          <ac:picMkLst>
            <pc:docMk/>
            <pc:sldMk cId="1186221027" sldId="267"/>
            <ac:picMk id="12" creationId="{B7891288-8F99-2B7C-2990-E0BE2A7534AE}"/>
          </ac:picMkLst>
        </pc:picChg>
        <pc:picChg chg="add mod modCrop">
          <ac:chgData name="Gaël Dupuis" userId="7ea634cb4c20edb2" providerId="LiveId" clId="{65C8EDE0-D9BA-4EC8-835F-DB768EB65E83}" dt="2023-01-30T12:32:17.702" v="1139" actId="1037"/>
          <ac:picMkLst>
            <pc:docMk/>
            <pc:sldMk cId="1186221027" sldId="267"/>
            <ac:picMk id="15" creationId="{D0CF63C4-393F-C011-C659-B71EB1D576BE}"/>
          </ac:picMkLst>
        </pc:picChg>
        <pc:picChg chg="add mod modCrop">
          <ac:chgData name="Gaël Dupuis" userId="7ea634cb4c20edb2" providerId="LiveId" clId="{65C8EDE0-D9BA-4EC8-835F-DB768EB65E83}" dt="2023-01-30T12:32:17.702" v="1139" actId="1037"/>
          <ac:picMkLst>
            <pc:docMk/>
            <pc:sldMk cId="1186221027" sldId="267"/>
            <ac:picMk id="17" creationId="{CAC12A00-4740-31A8-A27C-B12F3D344E62}"/>
          </ac:picMkLst>
        </pc:picChg>
        <pc:picChg chg="add mod modCrop">
          <ac:chgData name="Gaël Dupuis" userId="7ea634cb4c20edb2" providerId="LiveId" clId="{65C8EDE0-D9BA-4EC8-835F-DB768EB65E83}" dt="2023-01-30T12:47:46.843" v="1199" actId="1076"/>
          <ac:picMkLst>
            <pc:docMk/>
            <pc:sldMk cId="1186221027" sldId="267"/>
            <ac:picMk id="18" creationId="{1C900A9F-9ED3-39D0-CA4A-70370B261E19}"/>
          </ac:picMkLst>
        </pc:picChg>
      </pc:sldChg>
      <pc:sldChg chg="delSp modSp add mod">
        <pc:chgData name="Gaël Dupuis" userId="7ea634cb4c20edb2" providerId="LiveId" clId="{65C8EDE0-D9BA-4EC8-835F-DB768EB65E83}" dt="2023-01-30T14:54:19.692" v="1970" actId="1035"/>
        <pc:sldMkLst>
          <pc:docMk/>
          <pc:sldMk cId="1890130055" sldId="268"/>
        </pc:sldMkLst>
        <pc:spChg chg="mod">
          <ac:chgData name="Gaël Dupuis" userId="7ea634cb4c20edb2" providerId="LiveId" clId="{65C8EDE0-D9BA-4EC8-835F-DB768EB65E83}" dt="2023-01-30T14:54:19.692" v="1970" actId="1035"/>
          <ac:spMkLst>
            <pc:docMk/>
            <pc:sldMk cId="1890130055" sldId="268"/>
            <ac:spMk id="8" creationId="{B237DB18-F168-018C-250B-234BEBEA17E2}"/>
          </ac:spMkLst>
        </pc:spChg>
        <pc:picChg chg="del">
          <ac:chgData name="Gaël Dupuis" userId="7ea634cb4c20edb2" providerId="LiveId" clId="{65C8EDE0-D9BA-4EC8-835F-DB768EB65E83}" dt="2023-01-30T12:42:59.711" v="1189" actId="478"/>
          <ac:picMkLst>
            <pc:docMk/>
            <pc:sldMk cId="1890130055" sldId="268"/>
            <ac:picMk id="21" creationId="{033C84F5-542D-FD82-697A-1B20DB87B129}"/>
          </ac:picMkLst>
        </pc:picChg>
      </pc:sldChg>
      <pc:sldChg chg="addSp modSp add mod ord">
        <pc:chgData name="Gaël Dupuis" userId="7ea634cb4c20edb2" providerId="LiveId" clId="{65C8EDE0-D9BA-4EC8-835F-DB768EB65E83}" dt="2023-01-30T13:00:38.650" v="1466" actId="20577"/>
        <pc:sldMkLst>
          <pc:docMk/>
          <pc:sldMk cId="2643389470" sldId="269"/>
        </pc:sldMkLst>
        <pc:spChg chg="add mod">
          <ac:chgData name="Gaël Dupuis" userId="7ea634cb4c20edb2" providerId="LiveId" clId="{65C8EDE0-D9BA-4EC8-835F-DB768EB65E83}" dt="2023-01-30T13:00:38.650" v="1466" actId="20577"/>
          <ac:spMkLst>
            <pc:docMk/>
            <pc:sldMk cId="2643389470" sldId="269"/>
            <ac:spMk id="6" creationId="{3B950210-EEAC-0721-6863-848E90A579E3}"/>
          </ac:spMkLst>
        </pc:spChg>
      </pc:sldChg>
      <pc:sldChg chg="addSp delSp modSp add del mod">
        <pc:chgData name="Gaël Dupuis" userId="7ea634cb4c20edb2" providerId="LiveId" clId="{65C8EDE0-D9BA-4EC8-835F-DB768EB65E83}" dt="2023-01-30T14:00:12.372" v="1784" actId="47"/>
        <pc:sldMkLst>
          <pc:docMk/>
          <pc:sldMk cId="1074496090" sldId="270"/>
        </pc:sldMkLst>
        <pc:picChg chg="del">
          <ac:chgData name="Gaël Dupuis" userId="7ea634cb4c20edb2" providerId="LiveId" clId="{65C8EDE0-D9BA-4EC8-835F-DB768EB65E83}" dt="2023-01-30T13:54:48.924" v="1709" actId="478"/>
          <ac:picMkLst>
            <pc:docMk/>
            <pc:sldMk cId="1074496090" sldId="270"/>
            <ac:picMk id="6" creationId="{81E261D6-16D4-AC35-96B5-81A63F6758B7}"/>
          </ac:picMkLst>
        </pc:picChg>
        <pc:picChg chg="del">
          <ac:chgData name="Gaël Dupuis" userId="7ea634cb4c20edb2" providerId="LiveId" clId="{65C8EDE0-D9BA-4EC8-835F-DB768EB65E83}" dt="2023-01-30T13:54:50.725" v="1710" actId="478"/>
          <ac:picMkLst>
            <pc:docMk/>
            <pc:sldMk cId="1074496090" sldId="270"/>
            <ac:picMk id="7" creationId="{FD8DEF71-A991-C056-3A53-B1C12E7F92A7}"/>
          </ac:picMkLst>
        </pc:picChg>
        <pc:picChg chg="del">
          <ac:chgData name="Gaël Dupuis" userId="7ea634cb4c20edb2" providerId="LiveId" clId="{65C8EDE0-D9BA-4EC8-835F-DB768EB65E83}" dt="2023-01-30T13:54:54.426" v="1712" actId="478"/>
          <ac:picMkLst>
            <pc:docMk/>
            <pc:sldMk cId="1074496090" sldId="270"/>
            <ac:picMk id="8" creationId="{AA44A1ED-4284-A17B-A3CD-029A0B8BB5B1}"/>
          </ac:picMkLst>
        </pc:picChg>
        <pc:picChg chg="add del mod modCrop">
          <ac:chgData name="Gaël Dupuis" userId="7ea634cb4c20edb2" providerId="LiveId" clId="{65C8EDE0-D9BA-4EC8-835F-DB768EB65E83}" dt="2023-01-30T13:59:12.856" v="1769" actId="21"/>
          <ac:picMkLst>
            <pc:docMk/>
            <pc:sldMk cId="1074496090" sldId="270"/>
            <ac:picMk id="10" creationId="{7608DE98-F509-0977-F6C6-E19F84BD6BC8}"/>
          </ac:picMkLst>
        </pc:picChg>
        <pc:picChg chg="add del mod modCrop">
          <ac:chgData name="Gaël Dupuis" userId="7ea634cb4c20edb2" providerId="LiveId" clId="{65C8EDE0-D9BA-4EC8-835F-DB768EB65E83}" dt="2023-01-30T14:00:08.158" v="1783" actId="21"/>
          <ac:picMkLst>
            <pc:docMk/>
            <pc:sldMk cId="1074496090" sldId="270"/>
            <ac:picMk id="11" creationId="{6CD5B21B-EBF6-2CF7-4EBF-7B9128C2F3CE}"/>
          </ac:picMkLst>
        </pc:picChg>
        <pc:picChg chg="add del mod modCrop">
          <ac:chgData name="Gaël Dupuis" userId="7ea634cb4c20edb2" providerId="LiveId" clId="{65C8EDE0-D9BA-4EC8-835F-DB768EB65E83}" dt="2023-01-30T13:58:28.920" v="1754" actId="21"/>
          <ac:picMkLst>
            <pc:docMk/>
            <pc:sldMk cId="1074496090" sldId="270"/>
            <ac:picMk id="12" creationId="{DAC39AF2-380C-F100-D86E-E8A8EE9DBEE2}"/>
          </ac:picMkLst>
        </pc:picChg>
        <pc:picChg chg="add del mod modCrop">
          <ac:chgData name="Gaël Dupuis" userId="7ea634cb4c20edb2" providerId="LiveId" clId="{65C8EDE0-D9BA-4EC8-835F-DB768EB65E83}" dt="2023-01-30T13:57:40.519" v="1743" actId="21"/>
          <ac:picMkLst>
            <pc:docMk/>
            <pc:sldMk cId="1074496090" sldId="270"/>
            <ac:picMk id="14" creationId="{B4C517A4-B8C6-F216-A894-50012394652E}"/>
          </ac:picMkLst>
        </pc:picChg>
        <pc:picChg chg="del">
          <ac:chgData name="Gaël Dupuis" userId="7ea634cb4c20edb2" providerId="LiveId" clId="{65C8EDE0-D9BA-4EC8-835F-DB768EB65E83}" dt="2023-01-30T13:54:52.574" v="1711" actId="478"/>
          <ac:picMkLst>
            <pc:docMk/>
            <pc:sldMk cId="1074496090" sldId="270"/>
            <ac:picMk id="2050" creationId="{E39E7963-DA03-B098-1E3F-352BEFDA7324}"/>
          </ac:picMkLst>
        </pc:picChg>
      </pc:sldChg>
      <pc:sldChg chg="add modAnim">
        <pc:chgData name="Gaël Dupuis" userId="7ea634cb4c20edb2" providerId="LiveId" clId="{65C8EDE0-D9BA-4EC8-835F-DB768EB65E83}" dt="2023-01-30T14:07:46.387" v="1825"/>
        <pc:sldMkLst>
          <pc:docMk/>
          <pc:sldMk cId="1103001939" sldId="270"/>
        </pc:sldMkLst>
      </pc:sldChg>
      <pc:sldChg chg="add del">
        <pc:chgData name="Gaël Dupuis" userId="7ea634cb4c20edb2" providerId="LiveId" clId="{65C8EDE0-D9BA-4EC8-835F-DB768EB65E83}" dt="2023-01-30T14:36:24.654" v="1834" actId="47"/>
        <pc:sldMkLst>
          <pc:docMk/>
          <pc:sldMk cId="1298264008" sldId="271"/>
        </pc:sldMkLst>
      </pc:sldChg>
    </pc:docChg>
  </pc:docChgLst>
  <pc:docChgLst>
    <pc:chgData name="Gaël Dupuis" userId="7ea634cb4c20edb2" providerId="LiveId" clId="{DB15E471-3566-48B1-83AF-C8A650D8B596}"/>
    <pc:docChg chg="undo custSel addSld modSld sldOrd">
      <pc:chgData name="Gaël Dupuis" userId="7ea634cb4c20edb2" providerId="LiveId" clId="{DB15E471-3566-48B1-83AF-C8A650D8B596}" dt="2023-01-30T16:26:41.504" v="421"/>
      <pc:docMkLst>
        <pc:docMk/>
      </pc:docMkLst>
      <pc:sldChg chg="addSp delSp modSp mod modTransition addAnim delAnim modAnim">
        <pc:chgData name="Gaël Dupuis" userId="7ea634cb4c20edb2" providerId="LiveId" clId="{DB15E471-3566-48B1-83AF-C8A650D8B596}" dt="2023-01-30T16:12:01.844" v="344"/>
        <pc:sldMkLst>
          <pc:docMk/>
          <pc:sldMk cId="2720147634" sldId="256"/>
        </pc:sldMkLst>
        <pc:picChg chg="add del mod">
          <ac:chgData name="Gaël Dupuis" userId="7ea634cb4c20edb2" providerId="LiveId" clId="{DB15E471-3566-48B1-83AF-C8A650D8B596}" dt="2023-01-30T15:06:23.599" v="10" actId="478"/>
          <ac:picMkLst>
            <pc:docMk/>
            <pc:sldMk cId="2720147634" sldId="256"/>
            <ac:picMk id="8" creationId="{C4D563EA-0B80-40B9-7746-626C9B4F8837}"/>
          </ac:picMkLst>
        </pc:picChg>
        <pc:picChg chg="add del mod">
          <ac:chgData name="Gaël Dupuis" userId="7ea634cb4c20edb2" providerId="LiveId" clId="{DB15E471-3566-48B1-83AF-C8A650D8B596}" dt="2023-01-30T15:27:12.766" v="16"/>
          <ac:picMkLst>
            <pc:docMk/>
            <pc:sldMk cId="2720147634" sldId="256"/>
            <ac:picMk id="18" creationId="{E616613C-66A0-3D1C-1E9E-FFB502CDA1BA}"/>
          </ac:picMkLst>
        </pc:picChg>
      </pc:sldChg>
      <pc:sldChg chg="addSp delSp modSp mod modTransition modAnim">
        <pc:chgData name="Gaël Dupuis" userId="7ea634cb4c20edb2" providerId="LiveId" clId="{DB15E471-3566-48B1-83AF-C8A650D8B596}" dt="2023-01-30T16:10:15.414" v="337" actId="20577"/>
        <pc:sldMkLst>
          <pc:docMk/>
          <pc:sldMk cId="2301665296" sldId="257"/>
        </pc:sldMkLst>
        <pc:spChg chg="mod">
          <ac:chgData name="Gaël Dupuis" userId="7ea634cb4c20edb2" providerId="LiveId" clId="{DB15E471-3566-48B1-83AF-C8A650D8B596}" dt="2023-01-30T16:10:15.414" v="337" actId="20577"/>
          <ac:spMkLst>
            <pc:docMk/>
            <pc:sldMk cId="2301665296" sldId="257"/>
            <ac:spMk id="8" creationId="{B00C8B3A-B197-D946-D5FA-6A8D9849FB44}"/>
          </ac:spMkLst>
        </pc:spChg>
        <pc:spChg chg="add del mod ord">
          <ac:chgData name="Gaël Dupuis" userId="7ea634cb4c20edb2" providerId="LiveId" clId="{DB15E471-3566-48B1-83AF-C8A650D8B596}" dt="2023-01-30T15:38:33.426" v="78" actId="478"/>
          <ac:spMkLst>
            <pc:docMk/>
            <pc:sldMk cId="2301665296" sldId="257"/>
            <ac:spMk id="11" creationId="{42BC22BD-B81A-94D9-9682-5570BE87DA61}"/>
          </ac:spMkLst>
        </pc:spChg>
        <pc:spChg chg="mod">
          <ac:chgData name="Gaël Dupuis" userId="7ea634cb4c20edb2" providerId="LiveId" clId="{DB15E471-3566-48B1-83AF-C8A650D8B596}" dt="2023-01-30T15:38:36.415" v="79" actId="1076"/>
          <ac:spMkLst>
            <pc:docMk/>
            <pc:sldMk cId="2301665296" sldId="257"/>
            <ac:spMk id="22" creationId="{52E2F969-8379-C986-2DE9-A0CF6F07CB3C}"/>
          </ac:spMkLst>
        </pc:spChg>
        <pc:picChg chg="mod">
          <ac:chgData name="Gaël Dupuis" userId="7ea634cb4c20edb2" providerId="LiveId" clId="{DB15E471-3566-48B1-83AF-C8A650D8B596}" dt="2023-01-30T15:38:45.910" v="83" actId="1076"/>
          <ac:picMkLst>
            <pc:docMk/>
            <pc:sldMk cId="2301665296" sldId="257"/>
            <ac:picMk id="6" creationId="{8EA2FAC5-3271-A78D-F547-6769FE4B60BA}"/>
          </ac:picMkLst>
        </pc:picChg>
        <pc:picChg chg="add mod">
          <ac:chgData name="Gaël Dupuis" userId="7ea634cb4c20edb2" providerId="LiveId" clId="{DB15E471-3566-48B1-83AF-C8A650D8B596}" dt="2023-01-30T15:38:39.553" v="80" actId="1076"/>
          <ac:picMkLst>
            <pc:docMk/>
            <pc:sldMk cId="2301665296" sldId="257"/>
            <ac:picMk id="12" creationId="{10F1B4CB-BC06-EDFD-DFC1-8A1F184936C5}"/>
          </ac:picMkLst>
        </pc:picChg>
        <pc:picChg chg="add mod">
          <ac:chgData name="Gaël Dupuis" userId="7ea634cb4c20edb2" providerId="LiveId" clId="{DB15E471-3566-48B1-83AF-C8A650D8B596}" dt="2023-01-30T15:38:44.034" v="82" actId="1076"/>
          <ac:picMkLst>
            <pc:docMk/>
            <pc:sldMk cId="2301665296" sldId="257"/>
            <ac:picMk id="13" creationId="{85E16174-43A3-A09A-8B72-8285C2D5D7E7}"/>
          </ac:picMkLst>
        </pc:picChg>
        <pc:picChg chg="add mod">
          <ac:chgData name="Gaël Dupuis" userId="7ea634cb4c20edb2" providerId="LiveId" clId="{DB15E471-3566-48B1-83AF-C8A650D8B596}" dt="2023-01-30T15:38:42.045" v="81" actId="1076"/>
          <ac:picMkLst>
            <pc:docMk/>
            <pc:sldMk cId="2301665296" sldId="257"/>
            <ac:picMk id="14" creationId="{9E56B3AA-78E4-1135-4B7E-BCA6B10390E3}"/>
          </ac:picMkLst>
        </pc:picChg>
        <pc:picChg chg="del">
          <ac:chgData name="Gaël Dupuis" userId="7ea634cb4c20edb2" providerId="LiveId" clId="{DB15E471-3566-48B1-83AF-C8A650D8B596}" dt="2023-01-30T15:38:23.423" v="72" actId="478"/>
          <ac:picMkLst>
            <pc:docMk/>
            <pc:sldMk cId="2301665296" sldId="257"/>
            <ac:picMk id="1026" creationId="{106C2231-DA97-B26A-9B89-02AB23B9E79B}"/>
          </ac:picMkLst>
        </pc:picChg>
        <pc:picChg chg="del">
          <ac:chgData name="Gaël Dupuis" userId="7ea634cb4c20edb2" providerId="LiveId" clId="{DB15E471-3566-48B1-83AF-C8A650D8B596}" dt="2023-01-30T15:38:28.077" v="76" actId="478"/>
          <ac:picMkLst>
            <pc:docMk/>
            <pc:sldMk cId="2301665296" sldId="257"/>
            <ac:picMk id="1028" creationId="{D2C19C26-75DD-EBCA-AF9A-EDFD8FA30939}"/>
          </ac:picMkLst>
        </pc:picChg>
        <pc:picChg chg="del">
          <ac:chgData name="Gaël Dupuis" userId="7ea634cb4c20edb2" providerId="LiveId" clId="{DB15E471-3566-48B1-83AF-C8A650D8B596}" dt="2023-01-30T15:38:26.118" v="74" actId="478"/>
          <ac:picMkLst>
            <pc:docMk/>
            <pc:sldMk cId="2301665296" sldId="257"/>
            <ac:picMk id="1030" creationId="{1BFDDD50-30EE-F2FF-4277-2F5A5F196418}"/>
          </ac:picMkLst>
        </pc:picChg>
      </pc:sldChg>
      <pc:sldChg chg="modTransition modAnim">
        <pc:chgData name="Gaël Dupuis" userId="7ea634cb4c20edb2" providerId="LiveId" clId="{DB15E471-3566-48B1-83AF-C8A650D8B596}" dt="2023-01-30T16:25:17.409" v="417"/>
        <pc:sldMkLst>
          <pc:docMk/>
          <pc:sldMk cId="1811436226" sldId="258"/>
        </pc:sldMkLst>
      </pc:sldChg>
      <pc:sldChg chg="modSp mod modTransition modAnim">
        <pc:chgData name="Gaël Dupuis" userId="7ea634cb4c20edb2" providerId="LiveId" clId="{DB15E471-3566-48B1-83AF-C8A650D8B596}" dt="2023-01-30T16:25:12.365" v="415"/>
        <pc:sldMkLst>
          <pc:docMk/>
          <pc:sldMk cId="665597695" sldId="259"/>
        </pc:sldMkLst>
        <pc:picChg chg="mod">
          <ac:chgData name="Gaël Dupuis" userId="7ea634cb4c20edb2" providerId="LiveId" clId="{DB15E471-3566-48B1-83AF-C8A650D8B596}" dt="2023-01-30T15:41:46.555" v="104" actId="14100"/>
          <ac:picMkLst>
            <pc:docMk/>
            <pc:sldMk cId="665597695" sldId="259"/>
            <ac:picMk id="21" creationId="{033C84F5-542D-FD82-697A-1B20DB87B129}"/>
          </ac:picMkLst>
        </pc:picChg>
      </pc:sldChg>
      <pc:sldChg chg="modTransition modAnim">
        <pc:chgData name="Gaël Dupuis" userId="7ea634cb4c20edb2" providerId="LiveId" clId="{DB15E471-3566-48B1-83AF-C8A650D8B596}" dt="2023-01-30T16:25:03.317" v="407"/>
        <pc:sldMkLst>
          <pc:docMk/>
          <pc:sldMk cId="122373988" sldId="260"/>
        </pc:sldMkLst>
      </pc:sldChg>
      <pc:sldChg chg="modTransition modAnim">
        <pc:chgData name="Gaël Dupuis" userId="7ea634cb4c20edb2" providerId="LiveId" clId="{DB15E471-3566-48B1-83AF-C8A650D8B596}" dt="2023-01-30T15:50:39.280" v="164"/>
        <pc:sldMkLst>
          <pc:docMk/>
          <pc:sldMk cId="4165914524" sldId="261"/>
        </pc:sldMkLst>
      </pc:sldChg>
      <pc:sldChg chg="modTransition modAnim">
        <pc:chgData name="Gaël Dupuis" userId="7ea634cb4c20edb2" providerId="LiveId" clId="{DB15E471-3566-48B1-83AF-C8A650D8B596}" dt="2023-01-30T16:24:57.361" v="404"/>
        <pc:sldMkLst>
          <pc:docMk/>
          <pc:sldMk cId="3376184441" sldId="262"/>
        </pc:sldMkLst>
      </pc:sldChg>
      <pc:sldChg chg="modTransition modAnim">
        <pc:chgData name="Gaël Dupuis" userId="7ea634cb4c20edb2" providerId="LiveId" clId="{DB15E471-3566-48B1-83AF-C8A650D8B596}" dt="2023-01-30T16:24:51.762" v="403"/>
        <pc:sldMkLst>
          <pc:docMk/>
          <pc:sldMk cId="4131195044" sldId="263"/>
        </pc:sldMkLst>
      </pc:sldChg>
      <pc:sldChg chg="modTransition modAnim">
        <pc:chgData name="Gaël Dupuis" userId="7ea634cb4c20edb2" providerId="LiveId" clId="{DB15E471-3566-48B1-83AF-C8A650D8B596}" dt="2023-01-30T16:17:48.420" v="373"/>
        <pc:sldMkLst>
          <pc:docMk/>
          <pc:sldMk cId="1438740966" sldId="264"/>
        </pc:sldMkLst>
      </pc:sldChg>
      <pc:sldChg chg="modSp mod modTransition modAnim">
        <pc:chgData name="Gaël Dupuis" userId="7ea634cb4c20edb2" providerId="LiveId" clId="{DB15E471-3566-48B1-83AF-C8A650D8B596}" dt="2023-01-30T16:26:41.504" v="421"/>
        <pc:sldMkLst>
          <pc:docMk/>
          <pc:sldMk cId="896979547" sldId="265"/>
        </pc:sldMkLst>
        <pc:spChg chg="mod">
          <ac:chgData name="Gaël Dupuis" userId="7ea634cb4c20edb2" providerId="LiveId" clId="{DB15E471-3566-48B1-83AF-C8A650D8B596}" dt="2023-01-30T16:26:20.533" v="419" actId="1076"/>
          <ac:spMkLst>
            <pc:docMk/>
            <pc:sldMk cId="896979547" sldId="265"/>
            <ac:spMk id="13" creationId="{0543FB9B-A47C-F199-FCE6-3245AB6CC555}"/>
          </ac:spMkLst>
        </pc:spChg>
      </pc:sldChg>
      <pc:sldChg chg="addSp delSp modSp mod modTransition modAnim">
        <pc:chgData name="Gaël Dupuis" userId="7ea634cb4c20edb2" providerId="LiveId" clId="{DB15E471-3566-48B1-83AF-C8A650D8B596}" dt="2023-01-30T16:25:27.025" v="418" actId="478"/>
        <pc:sldMkLst>
          <pc:docMk/>
          <pc:sldMk cId="2504914697" sldId="266"/>
        </pc:sldMkLst>
        <pc:grpChg chg="add mod">
          <ac:chgData name="Gaël Dupuis" userId="7ea634cb4c20edb2" providerId="LiveId" clId="{DB15E471-3566-48B1-83AF-C8A650D8B596}" dt="2023-01-30T16:25:27.025" v="418" actId="478"/>
          <ac:grpSpMkLst>
            <pc:docMk/>
            <pc:sldMk cId="2504914697" sldId="266"/>
            <ac:grpSpMk id="11" creationId="{54BF5A8E-1B77-FF7B-5876-8758E57AFA8F}"/>
          </ac:grpSpMkLst>
        </pc:grpChg>
        <pc:picChg chg="mod modCrop">
          <ac:chgData name="Gaël Dupuis" userId="7ea634cb4c20edb2" providerId="LiveId" clId="{DB15E471-3566-48B1-83AF-C8A650D8B596}" dt="2023-01-30T16:25:27.025" v="418" actId="478"/>
          <ac:picMkLst>
            <pc:docMk/>
            <pc:sldMk cId="2504914697" sldId="266"/>
            <ac:picMk id="6" creationId="{81E261D6-16D4-AC35-96B5-81A63F6758B7}"/>
          </ac:picMkLst>
        </pc:picChg>
        <pc:picChg chg="mod">
          <ac:chgData name="Gaël Dupuis" userId="7ea634cb4c20edb2" providerId="LiveId" clId="{DB15E471-3566-48B1-83AF-C8A650D8B596}" dt="2023-01-30T16:25:27.025" v="418" actId="478"/>
          <ac:picMkLst>
            <pc:docMk/>
            <pc:sldMk cId="2504914697" sldId="266"/>
            <ac:picMk id="7" creationId="{FD8DEF71-A991-C056-3A53-B1C12E7F92A7}"/>
          </ac:picMkLst>
        </pc:picChg>
        <pc:picChg chg="mod">
          <ac:chgData name="Gaël Dupuis" userId="7ea634cb4c20edb2" providerId="LiveId" clId="{DB15E471-3566-48B1-83AF-C8A650D8B596}" dt="2023-01-30T16:25:27.025" v="418" actId="478"/>
          <ac:picMkLst>
            <pc:docMk/>
            <pc:sldMk cId="2504914697" sldId="266"/>
            <ac:picMk id="8" creationId="{AA44A1ED-4284-A17B-A3CD-029A0B8BB5B1}"/>
          </ac:picMkLst>
        </pc:picChg>
        <pc:picChg chg="del mod">
          <ac:chgData name="Gaël Dupuis" userId="7ea634cb4c20edb2" providerId="LiveId" clId="{DB15E471-3566-48B1-83AF-C8A650D8B596}" dt="2023-01-30T16:25:27.025" v="418" actId="478"/>
          <ac:picMkLst>
            <pc:docMk/>
            <pc:sldMk cId="2504914697" sldId="266"/>
            <ac:picMk id="2050" creationId="{E39E7963-DA03-B098-1E3F-352BEFDA7324}"/>
          </ac:picMkLst>
        </pc:picChg>
      </pc:sldChg>
      <pc:sldChg chg="modTransition modAnim">
        <pc:chgData name="Gaël Dupuis" userId="7ea634cb4c20edb2" providerId="LiveId" clId="{DB15E471-3566-48B1-83AF-C8A650D8B596}" dt="2023-01-30T16:09:29.562" v="331"/>
        <pc:sldMkLst>
          <pc:docMk/>
          <pc:sldMk cId="1186221027" sldId="267"/>
        </pc:sldMkLst>
      </pc:sldChg>
      <pc:sldChg chg="modTransition modAnim">
        <pc:chgData name="Gaël Dupuis" userId="7ea634cb4c20edb2" providerId="LiveId" clId="{DB15E471-3566-48B1-83AF-C8A650D8B596}" dt="2023-01-30T16:25:07.654" v="411"/>
        <pc:sldMkLst>
          <pc:docMk/>
          <pc:sldMk cId="1890130055" sldId="268"/>
        </pc:sldMkLst>
      </pc:sldChg>
      <pc:sldChg chg="modSp modTransition modAnim">
        <pc:chgData name="Gaël Dupuis" userId="7ea634cb4c20edb2" providerId="LiveId" clId="{DB15E471-3566-48B1-83AF-C8A650D8B596}" dt="2023-01-30T16:17:54.492" v="375"/>
        <pc:sldMkLst>
          <pc:docMk/>
          <pc:sldMk cId="2643389470" sldId="269"/>
        </pc:sldMkLst>
        <pc:spChg chg="mod">
          <ac:chgData name="Gaël Dupuis" userId="7ea634cb4c20edb2" providerId="LiveId" clId="{DB15E471-3566-48B1-83AF-C8A650D8B596}" dt="2023-01-30T16:00:10.253" v="267" actId="403"/>
          <ac:spMkLst>
            <pc:docMk/>
            <pc:sldMk cId="2643389470" sldId="269"/>
            <ac:spMk id="6" creationId="{3B950210-EEAC-0721-6863-848E90A579E3}"/>
          </ac:spMkLst>
        </pc:spChg>
      </pc:sldChg>
      <pc:sldChg chg="delSp modSp mod modTransition delAnim">
        <pc:chgData name="Gaël Dupuis" userId="7ea634cb4c20edb2" providerId="LiveId" clId="{DB15E471-3566-48B1-83AF-C8A650D8B596}" dt="2023-01-30T15:28:59.328" v="21"/>
        <pc:sldMkLst>
          <pc:docMk/>
          <pc:sldMk cId="1103001939" sldId="270"/>
        </pc:sldMkLst>
        <pc:picChg chg="del mod">
          <ac:chgData name="Gaël Dupuis" userId="7ea634cb4c20edb2" providerId="LiveId" clId="{DB15E471-3566-48B1-83AF-C8A650D8B596}" dt="2023-01-30T15:06:33.341" v="11" actId="478"/>
          <ac:picMkLst>
            <pc:docMk/>
            <pc:sldMk cId="1103001939" sldId="270"/>
            <ac:picMk id="6" creationId="{D0A1C1B4-5734-8987-D23B-2F5510CF6F0C}"/>
          </ac:picMkLst>
        </pc:picChg>
      </pc:sldChg>
      <pc:sldChg chg="addSp delSp modSp add mod ord modTransition delAnim modAnim">
        <pc:chgData name="Gaël Dupuis" userId="7ea634cb4c20edb2" providerId="LiveId" clId="{DB15E471-3566-48B1-83AF-C8A650D8B596}" dt="2023-01-30T16:21:38.309" v="395"/>
        <pc:sldMkLst>
          <pc:docMk/>
          <pc:sldMk cId="2748841485" sldId="271"/>
        </pc:sldMkLst>
        <pc:spChg chg="mod topLvl">
          <ac:chgData name="Gaël Dupuis" userId="7ea634cb4c20edb2" providerId="LiveId" clId="{DB15E471-3566-48B1-83AF-C8A650D8B596}" dt="2023-01-30T16:03:12.377" v="290" actId="165"/>
          <ac:spMkLst>
            <pc:docMk/>
            <pc:sldMk cId="2748841485" sldId="271"/>
            <ac:spMk id="3" creationId="{7C890121-F2A5-93C6-A87C-321FA694C9F2}"/>
          </ac:spMkLst>
        </pc:spChg>
        <pc:spChg chg="mod topLvl">
          <ac:chgData name="Gaël Dupuis" userId="7ea634cb4c20edb2" providerId="LiveId" clId="{DB15E471-3566-48B1-83AF-C8A650D8B596}" dt="2023-01-30T16:03:12.377" v="290" actId="165"/>
          <ac:spMkLst>
            <pc:docMk/>
            <pc:sldMk cId="2748841485" sldId="271"/>
            <ac:spMk id="4" creationId="{2B23D7D6-7DD4-5C02-C2DF-057F0D7563E2}"/>
          </ac:spMkLst>
        </pc:spChg>
        <pc:spChg chg="mod topLvl">
          <ac:chgData name="Gaël Dupuis" userId="7ea634cb4c20edb2" providerId="LiveId" clId="{DB15E471-3566-48B1-83AF-C8A650D8B596}" dt="2023-01-30T16:03:12.377" v="290" actId="165"/>
          <ac:spMkLst>
            <pc:docMk/>
            <pc:sldMk cId="2748841485" sldId="271"/>
            <ac:spMk id="5" creationId="{CC4F0B34-7E69-DD7A-B518-CF119C73C651}"/>
          </ac:spMkLst>
        </pc:spChg>
        <pc:spChg chg="add mod">
          <ac:chgData name="Gaël Dupuis" userId="7ea634cb4c20edb2" providerId="LiveId" clId="{DB15E471-3566-48B1-83AF-C8A650D8B596}" dt="2023-01-30T16:05:43.489" v="299" actId="207"/>
          <ac:spMkLst>
            <pc:docMk/>
            <pc:sldMk cId="2748841485" sldId="271"/>
            <ac:spMk id="9" creationId="{66295E72-AADD-8F00-8891-EEE86827703A}"/>
          </ac:spMkLst>
        </pc:spChg>
        <pc:grpChg chg="del">
          <ac:chgData name="Gaël Dupuis" userId="7ea634cb4c20edb2" providerId="LiveId" clId="{DB15E471-3566-48B1-83AF-C8A650D8B596}" dt="2023-01-30T16:03:12.377" v="290" actId="165"/>
          <ac:grpSpMkLst>
            <pc:docMk/>
            <pc:sldMk cId="2748841485" sldId="271"/>
            <ac:grpSpMk id="2" creationId="{CF3F9CF8-90D6-8DAC-6E54-A0D6A89B79C5}"/>
          </ac:grpSpMkLst>
        </pc:grpChg>
        <pc:picChg chg="del">
          <ac:chgData name="Gaël Dupuis" userId="7ea634cb4c20edb2" providerId="LiveId" clId="{DB15E471-3566-48B1-83AF-C8A650D8B596}" dt="2023-01-30T16:02:39.215" v="285" actId="478"/>
          <ac:picMkLst>
            <pc:docMk/>
            <pc:sldMk cId="2748841485" sldId="271"/>
            <ac:picMk id="6" creationId="{D0A1C1B4-5734-8987-D23B-2F5510CF6F0C}"/>
          </ac:picMkLst>
        </pc:picChg>
        <pc:picChg chg="del">
          <ac:chgData name="Gaël Dupuis" userId="7ea634cb4c20edb2" providerId="LiveId" clId="{DB15E471-3566-48B1-83AF-C8A650D8B596}" dt="2023-01-30T16:02:42.481" v="286" actId="478"/>
          <ac:picMkLst>
            <pc:docMk/>
            <pc:sldMk cId="2748841485" sldId="271"/>
            <ac:picMk id="8" creationId="{C4D563EA-0B80-40B9-7746-626C9B4F883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4B6761-1B35-0EE9-81F8-EBE243B65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7997B1-7D64-B0FE-E114-FD672F479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72BB00-8519-FCE4-2E3B-E800D867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C99192-E6F1-EC08-F74D-D5934B78F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4F7D8B-D1BB-EA3F-F20F-48BD8F40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067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FF3079-BC7F-7A29-00CC-4F1664AF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27EA4BC-916B-91AB-A634-A0E477988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A4F4E7-BA57-97E4-FB14-9E31F54D7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AB49D2-72CE-F7E3-583F-BEF11D483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A58DBD-2E50-F6AC-A965-8E203649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71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2C17E3F-C253-D8E8-0CE2-C00737524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8A4D33-4C55-9D58-9AEE-614DBF344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5859F9-9B37-5143-3D99-98D2BB6C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882B48-803D-18F1-6AE4-BB4C7F8D6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C77D86-3537-C405-B10F-47DBB486F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54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BFD8F1-2D06-68DF-54E9-F5A7618CD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CD8945-121C-7381-4DFE-B02126621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393385-AAF0-1206-2036-6D5CEB3CE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B43BB8-ED34-1EDB-29CF-2B1B5C8A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E6B801-26C5-5C8A-DC2B-0C04D3BEC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71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83EA8-3342-D2EB-2B68-47048AE48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F322A5-ED39-B6C1-1C25-ED8CCDEAA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2F488C-DB05-69BF-C7BF-2C024FA2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885C48-E1FC-E55B-7426-5A5EABB2E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0AE8CB-0C32-E0F1-45AF-4A5AE961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66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117C4F-BBC0-D7A3-B081-7A666F331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6E68DB-24A6-E042-F823-465A896CB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BB53E5-9CEA-2FAD-FE3B-AFBEABC01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E8C634-A342-D3AC-6458-15151B65F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52698D-5872-AED9-0310-6F2BC8EBE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D72507-C0E0-1EF1-2143-9C906F1C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15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EE4327-9FC4-EA54-BAAE-64FE5E6DD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3B72D3-8293-3E2B-D6E2-F68DF6955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BF5E8E-EB0A-0B01-6472-FF02F5463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25E4B0-6B6F-F963-AB8F-3674D76A4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0D22AEC-95DA-B9E1-93AF-9B8F1A115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27B736-1245-53BF-6B16-FBC336B15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6491DCF-8ED7-0DB4-9E2A-43598CB05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711C173-5DAC-4409-02E4-84296081F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21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7D7D24-7F28-F26C-D505-1630D290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A1D496-971B-C9F3-2242-5E4C00394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D888B5-1D01-5367-B477-294E8F99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5A5BB0A-D085-B1EF-1E13-5445DE4E5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81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6413027-22BD-ED7B-2E98-9CF2928AB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AD28D1-7298-12B4-E180-4E624C45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36A374-6B18-B9EB-9FB8-8656BAC7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363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CBC47D-A370-A9B0-E74C-4E93DD9DF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7B2079-9521-068A-968C-1A7E24F89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4ECB79-61FF-FDDC-1064-3C8B0F120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AC7F09-9F5A-2574-8953-0A0E3588E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2FECA8F-A8B9-E894-684D-702C1B23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67BD65-917B-70AB-B3C1-641B2B6B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24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FE639F-2740-E5F6-2BFF-DDFB6EEE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9F70C26-1764-EF0F-BE7B-1E93A8E1A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5F5AB4-766E-B5CA-C146-38A5419D9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6A6B11-D061-98AB-4DC9-3D1D7BB1E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53C7-654A-4827-9E44-4B1E58639AA8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2EC52F-E7C2-F3F0-4587-A10593971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56CB4D-B444-193C-66D6-C39041A4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18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81A1954-6D74-0223-B0F8-6004876E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0BA0D4-1509-CCE7-533F-F65461819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AE5CFF-228A-C2D1-D644-253E6DE80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353C7-654A-4827-9E44-4B1E58639AA8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262E9B-5439-C11A-BF4B-E885E3050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0B8F73-9DE2-50D7-40C7-5B9450D47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AC4AB-67E5-4EF9-8997-D061B3BFA5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14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usique_libre_de_droits_Ikson_-_Lighthouse">
            <a:hlinkClick r:id="" action="ppaction://media"/>
            <a:extLst>
              <a:ext uri="{FF2B5EF4-FFF2-40B4-BE49-F238E27FC236}">
                <a16:creationId xmlns:a16="http://schemas.microsoft.com/office/drawing/2014/main" id="{D0A1C1B4-5734-8987-D23B-2F5510CF6F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A82431F8-DF9A-4CA3-C394-ECB05CDB56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21150"/>
          <a:stretch/>
        </p:blipFill>
        <p:spPr>
          <a:xfrm>
            <a:off x="3716867" y="1149114"/>
            <a:ext cx="4637390" cy="4628352"/>
          </a:xfrm>
          <a:prstGeom prst="rect">
            <a:avLst/>
          </a:prstGeom>
        </p:spPr>
      </p:pic>
      <p:pic>
        <p:nvPicPr>
          <p:cNvPr id="8" name="Musique_libre_de_droits_Ikson_-_Lighthouse">
            <a:hlinkClick r:id="" action="ppaction://media"/>
            <a:extLst>
              <a:ext uri="{FF2B5EF4-FFF2-40B4-BE49-F238E27FC236}">
                <a16:creationId xmlns:a16="http://schemas.microsoft.com/office/drawing/2014/main" id="{C4D563EA-0B80-40B9-7746-626C9B4F88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0725" y="7179744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0147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">
        <p15:prstTrans prst="pageCurlDouble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3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03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3FB9B-A47C-F199-FCE6-3245AB6CC555}"/>
              </a:ext>
            </a:extLst>
          </p:cNvPr>
          <p:cNvSpPr txBox="1"/>
          <p:nvPr/>
        </p:nvSpPr>
        <p:spPr>
          <a:xfrm>
            <a:off x="1308755" y="6049026"/>
            <a:ext cx="9147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accompagne les bénéficiaires du RSA en lien avec le département et intervient dans le cadre des CLI (Comités Locaux d’Insertion)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CD81F3-B136-377D-1B05-0CA7917ABC29}"/>
              </a:ext>
            </a:extLst>
          </p:cNvPr>
          <p:cNvSpPr txBox="1"/>
          <p:nvPr/>
        </p:nvSpPr>
        <p:spPr>
          <a:xfrm>
            <a:off x="766126" y="2968294"/>
            <a:ext cx="68713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dirty="0">
                <a:effectLst/>
                <a:latin typeface="+mj-lt"/>
              </a:rPr>
              <a:t>FORCE Picardie accompagne de manière contractualisée les bénéficiaires du revenu de solidarité active depuis 2017, sous la responsabilité du Conseil Départemental de la Somme.</a:t>
            </a:r>
          </a:p>
          <a:p>
            <a:pPr algn="l"/>
            <a:r>
              <a:rPr lang="fr-FR" sz="2000" b="0" i="0" dirty="0">
                <a:effectLst/>
                <a:latin typeface="+mj-lt"/>
              </a:rPr>
              <a:t>L’objectif est de </a:t>
            </a:r>
            <a:r>
              <a:rPr lang="fr-FR" sz="2000" b="1" i="0" dirty="0">
                <a:effectLst/>
                <a:latin typeface="+mj-lt"/>
              </a:rPr>
              <a:t>favoriser une dynamique d’insertion en proposant un accompagnement vers l’emploi et la formation ainsi que la gestion des facteurs environnants </a:t>
            </a:r>
            <a:r>
              <a:rPr lang="fr-FR" sz="2000" b="0" i="0" dirty="0">
                <a:effectLst/>
                <a:latin typeface="+mj-lt"/>
              </a:rPr>
              <a:t>: mobilité, garde d’enfants, logement… en mobilisant les actions d’insertion du département ainsi que tous les partenaires publics et associatifs.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1C0B70-CF4C-B8ED-6F8A-9FEF5B02E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397" y="2965240"/>
            <a:ext cx="3483470" cy="23687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ACFB19-457B-9468-40FB-AE2BC2C9B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67" t="36742" r="31320" b="47045"/>
          <a:stretch/>
        </p:blipFill>
        <p:spPr>
          <a:xfrm>
            <a:off x="766126" y="932523"/>
            <a:ext cx="10149793" cy="196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95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4000">
        <p15:prstTrans prst="pageCurlDoubl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AEE030B-E10C-3311-4F05-489BFC9AD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7" t="63552" r="31320" b="28782"/>
          <a:stretch/>
        </p:blipFill>
        <p:spPr>
          <a:xfrm>
            <a:off x="587534" y="5234959"/>
            <a:ext cx="10938895" cy="9445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3FB9B-A47C-F199-FCE6-3245AB6CC555}"/>
              </a:ext>
            </a:extLst>
          </p:cNvPr>
          <p:cNvSpPr txBox="1"/>
          <p:nvPr/>
        </p:nvSpPr>
        <p:spPr>
          <a:xfrm>
            <a:off x="1308755" y="6128838"/>
            <a:ext cx="9147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accompagne les salariés des chantiers d’insertion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491F927-EA80-7A0F-8C4E-6D5FA5BEF324}"/>
              </a:ext>
            </a:extLst>
          </p:cNvPr>
          <p:cNvSpPr txBox="1"/>
          <p:nvPr/>
        </p:nvSpPr>
        <p:spPr>
          <a:xfrm>
            <a:off x="2830632" y="2514004"/>
            <a:ext cx="885116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La CCTNP permet à chacun des salariés des chantiers d’insertion de bénéficier d’un accompagnement socioprofessionnel de qualité qui vise à résoudre les problématiques qu’il rencontre :</a:t>
            </a:r>
          </a:p>
          <a:p>
            <a:r>
              <a:rPr lang="fr-FR" sz="1600" dirty="0"/>
              <a:t>FORCE Picardie organise </a:t>
            </a:r>
            <a:r>
              <a:rPr lang="fr-FR" sz="1600" b="1" dirty="0"/>
              <a:t>l’animation d’ateliers collectifs </a:t>
            </a:r>
            <a:r>
              <a:rPr lang="fr-FR" sz="1600" dirty="0"/>
              <a:t>pertinents (Compétences numériques, remise à niveau, Techniques de recherche d’emploi, …), éclaire les opportunités (visite d’entreprises, forum, job dating, offres d’emploi, formation qualifiante…), mobilise les </a:t>
            </a:r>
            <a:r>
              <a:rPr lang="fr-FR" sz="1600" b="1" dirty="0"/>
              <a:t>interlocuteurs et les partenaires pertinents </a:t>
            </a:r>
            <a:r>
              <a:rPr lang="fr-FR" sz="1600" dirty="0"/>
              <a:t>pour répondre aux besoins du salarié en insertion et s’appuie et contribue à développer le réseau d’entreprises en territoire.</a:t>
            </a:r>
          </a:p>
          <a:p>
            <a:r>
              <a:rPr lang="fr-FR" sz="1600" dirty="0"/>
              <a:t>Dans le cadre d’entretiens individuels fréquents et réguliers avec chaque salarié en insertion, FORCE Picardie accompagne la définition et la mise en œuvre d’un </a:t>
            </a:r>
            <a:r>
              <a:rPr lang="fr-FR" sz="1600" b="1" dirty="0"/>
              <a:t>plan d’action personnalisé</a:t>
            </a:r>
            <a:r>
              <a:rPr lang="fr-FR" sz="1600" dirty="0"/>
              <a:t>.</a:t>
            </a:r>
          </a:p>
          <a:p>
            <a:r>
              <a:rPr lang="fr-FR" sz="1600" dirty="0"/>
              <a:t>Au-delà de ces actions, les accompagnateurs socioprofessionnels de FORCE Picardie assurent de larges plages de </a:t>
            </a:r>
            <a:r>
              <a:rPr lang="fr-FR" sz="1600" b="1" dirty="0"/>
              <a:t>disponibilité</a:t>
            </a:r>
            <a:r>
              <a:rPr lang="fr-FR" sz="1600" dirty="0"/>
              <a:t> téléphonique afin de répondre aux besoins des salariés.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048347D-2251-0CF9-5EF4-E356781F3AB8}"/>
              </a:ext>
            </a:extLst>
          </p:cNvPr>
          <p:cNvGrpSpPr/>
          <p:nvPr/>
        </p:nvGrpSpPr>
        <p:grpSpPr>
          <a:xfrm>
            <a:off x="566115" y="2643146"/>
            <a:ext cx="2270381" cy="2527951"/>
            <a:chOff x="8357505" y="3100029"/>
            <a:chExt cx="2853676" cy="285692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09F7AC6-8B5B-8FFF-CACF-EA3C995C7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4427" y="3100029"/>
              <a:ext cx="2826754" cy="9445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3E88234-AAD0-B7D9-0B7E-DB24573FD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64877" y="4044529"/>
              <a:ext cx="2846304" cy="951033"/>
            </a:xfrm>
            <a:prstGeom prst="rect">
              <a:avLst/>
            </a:prstGeom>
          </p:spPr>
        </p:pic>
        <p:pic>
          <p:nvPicPr>
            <p:cNvPr id="5122" name="Picture 2" descr="Chantier Espaces verts">
              <a:extLst>
                <a:ext uri="{FF2B5EF4-FFF2-40B4-BE49-F238E27FC236}">
                  <a16:creationId xmlns:a16="http://schemas.microsoft.com/office/drawing/2014/main" id="{369D7DAC-B707-F5D8-7A32-80047F69F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7505" y="4999125"/>
              <a:ext cx="2846306" cy="957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52931164-01A2-81BA-8820-4FB0B1F0EF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03" t="62394" r="25606" b="23398"/>
          <a:stretch/>
        </p:blipFill>
        <p:spPr>
          <a:xfrm>
            <a:off x="498763" y="997802"/>
            <a:ext cx="11192321" cy="145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79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0000">
        <p15:prstTrans prst="pageCurlDouble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3FB9B-A47C-F199-FCE6-3245AB6CC555}"/>
              </a:ext>
            </a:extLst>
          </p:cNvPr>
          <p:cNvSpPr txBox="1"/>
          <p:nvPr/>
        </p:nvSpPr>
        <p:spPr>
          <a:xfrm>
            <a:off x="1308755" y="6049026"/>
            <a:ext cx="9147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participe aux événements formation et emploi, accompagne vers et dans la formation, organise des rencontres avec les partenaires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090A9D0-8DEA-346B-C77E-41492587D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9" t="14782" r="71966" b="10290"/>
          <a:stretch/>
        </p:blipFill>
        <p:spPr>
          <a:xfrm>
            <a:off x="426969" y="932523"/>
            <a:ext cx="1722615" cy="49505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0BCA39A-613D-99D8-75DF-2EC276171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7" t="14215" r="34620" b="48696"/>
          <a:stretch/>
        </p:blipFill>
        <p:spPr>
          <a:xfrm>
            <a:off x="2149584" y="916895"/>
            <a:ext cx="6497461" cy="254639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0CF63C4-393F-C011-C659-B71EB1D57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36" t="28985" r="34864" b="36903"/>
          <a:stretch/>
        </p:blipFill>
        <p:spPr>
          <a:xfrm>
            <a:off x="2197913" y="3373007"/>
            <a:ext cx="6400801" cy="233940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AC12A00-4740-31A8-A27C-B12F3D344E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35" t="35362" r="62461" b="27508"/>
          <a:stretch/>
        </p:blipFill>
        <p:spPr>
          <a:xfrm>
            <a:off x="8598714" y="953890"/>
            <a:ext cx="3267941" cy="254639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C900A9F-9ED3-39D0-CA4A-70370B261E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687" b="-7623"/>
          <a:stretch/>
        </p:blipFill>
        <p:spPr>
          <a:xfrm>
            <a:off x="8670542" y="3685727"/>
            <a:ext cx="3196113" cy="213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21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7000">
        <p15:prstTrans prst="pageCurlDouble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3FB9B-A47C-F199-FCE6-3245AB6CC555}"/>
              </a:ext>
            </a:extLst>
          </p:cNvPr>
          <p:cNvSpPr txBox="1"/>
          <p:nvPr/>
        </p:nvSpPr>
        <p:spPr>
          <a:xfrm>
            <a:off x="1308755" y="6049026"/>
            <a:ext cx="9147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</a:t>
            </a:r>
            <a:r>
              <a:rPr lang="fr-FR" b="1" dirty="0">
                <a:solidFill>
                  <a:srgbClr val="243238"/>
                </a:solidFill>
                <a:latin typeface="Lato" panose="020F0502020204030203" pitchFamily="34" charset="0"/>
              </a:rPr>
              <a:t>développe ses partenariats</a:t>
            </a:r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4BF5A8E-1B77-FF7B-5876-8758E57AFA8F}"/>
              </a:ext>
            </a:extLst>
          </p:cNvPr>
          <p:cNvGrpSpPr/>
          <p:nvPr/>
        </p:nvGrpSpPr>
        <p:grpSpPr>
          <a:xfrm>
            <a:off x="376192" y="1125291"/>
            <a:ext cx="11571065" cy="4696413"/>
            <a:chOff x="376192" y="1125291"/>
            <a:chExt cx="11571065" cy="469641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1E261D6-16D4-AC35-96B5-81A63F675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07" t="-1280" r="-1307" b="47750"/>
            <a:stretch/>
          </p:blipFill>
          <p:spPr>
            <a:xfrm>
              <a:off x="376192" y="1125291"/>
              <a:ext cx="5870937" cy="418508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D8DEF71-A991-C056-3A53-B1C12E7F9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1169"/>
            <a:stretch/>
          </p:blipFill>
          <p:spPr>
            <a:xfrm>
              <a:off x="6076320" y="1344266"/>
              <a:ext cx="5870937" cy="3817651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A44A1ED-4284-A17B-A3CD-029A0B8BB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96"/>
            <a:stretch/>
          </p:blipFill>
          <p:spPr>
            <a:xfrm>
              <a:off x="8676201" y="5011652"/>
              <a:ext cx="1779764" cy="810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4914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9000">
        <p15:prstTrans prst="pageCurlDouble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125719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3FB9B-A47C-F199-FCE6-3245AB6CC555}"/>
              </a:ext>
            </a:extLst>
          </p:cNvPr>
          <p:cNvSpPr txBox="1"/>
          <p:nvPr/>
        </p:nvSpPr>
        <p:spPr>
          <a:xfrm>
            <a:off x="1308755" y="6049026"/>
            <a:ext cx="9147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</a:t>
            </a:r>
            <a:r>
              <a:rPr lang="fr-FR" b="1" dirty="0">
                <a:solidFill>
                  <a:srgbClr val="243238"/>
                </a:solidFill>
                <a:latin typeface="Lato" panose="020F0502020204030203" pitchFamily="34" charset="0"/>
              </a:rPr>
              <a:t>développe sa e-visibilité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14A73AF-FAA4-477D-E56B-D1AA1ADB1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4" t="8406" r="32907" b="21058"/>
          <a:stretch/>
        </p:blipFill>
        <p:spPr>
          <a:xfrm>
            <a:off x="689686" y="1138125"/>
            <a:ext cx="5861636" cy="36528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08020B-3FB5-B07D-4986-81F545062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" t="12893" r="8190" b="12793"/>
          <a:stretch/>
        </p:blipFill>
        <p:spPr>
          <a:xfrm>
            <a:off x="4727046" y="2682898"/>
            <a:ext cx="6901535" cy="31631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8C8A0FF-5832-19CF-8F2D-03CC76B70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80" t="23637" r="78929" b="68059"/>
          <a:stretch/>
        </p:blipFill>
        <p:spPr>
          <a:xfrm>
            <a:off x="8177813" y="1138125"/>
            <a:ext cx="1341783" cy="130814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4014E83-88F1-3E02-C4A8-62E1600C56F1}"/>
              </a:ext>
            </a:extLst>
          </p:cNvPr>
          <p:cNvSpPr txBox="1"/>
          <p:nvPr/>
        </p:nvSpPr>
        <p:spPr>
          <a:xfrm>
            <a:off x="1099127" y="5203386"/>
            <a:ext cx="34430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https://www.forcepicardie.fr/</a:t>
            </a:r>
          </a:p>
        </p:txBody>
      </p:sp>
    </p:spTree>
    <p:extLst>
      <p:ext uri="{BB962C8B-B14F-4D97-AF65-F5344CB8AC3E}">
        <p14:creationId xmlns:p14="http://schemas.microsoft.com/office/powerpoint/2010/main" val="14387409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8000">
        <p15:prstTrans prst="pageCurlDouble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A82431F8-DF9A-4CA3-C394-ECB05CDB5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21150"/>
          <a:stretch/>
        </p:blipFill>
        <p:spPr>
          <a:xfrm>
            <a:off x="689686" y="1452639"/>
            <a:ext cx="3956256" cy="39485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9934C3-0CB3-479F-ADC3-F8C4E8947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89" t="30662" r="35722" b="55701"/>
          <a:stretch/>
        </p:blipFill>
        <p:spPr>
          <a:xfrm>
            <a:off x="4938412" y="1321407"/>
            <a:ext cx="6690169" cy="42110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B950210-EEAC-0721-6863-848E90A579E3}"/>
              </a:ext>
            </a:extLst>
          </p:cNvPr>
          <p:cNvSpPr txBox="1"/>
          <p:nvPr/>
        </p:nvSpPr>
        <p:spPr>
          <a:xfrm>
            <a:off x="1308755" y="6049026"/>
            <a:ext cx="91472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</a:t>
            </a:r>
            <a:r>
              <a:rPr lang="fr-FR" sz="2800" b="1" dirty="0">
                <a:solidFill>
                  <a:srgbClr val="243238"/>
                </a:solidFill>
                <a:latin typeface="Lato" panose="020F0502020204030203" pitchFamily="34" charset="0"/>
              </a:rPr>
              <a:t>: depuis 1993, tout pour réussir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643389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890121-F2A5-93C6-A87C-321FA694C9F2}"/>
              </a:ext>
            </a:extLst>
          </p:cNvPr>
          <p:cNvSpPr/>
          <p:nvPr/>
        </p:nvSpPr>
        <p:spPr>
          <a:xfrm>
            <a:off x="566115" y="5985164"/>
            <a:ext cx="10938895" cy="636203"/>
          </a:xfrm>
          <a:prstGeom prst="rect">
            <a:avLst/>
          </a:prstGeom>
          <a:solidFill>
            <a:srgbClr val="F5F5F5"/>
          </a:solidFill>
          <a:ln w="19050">
            <a:gradFill>
              <a:gsLst>
                <a:gs pos="100000">
                  <a:srgbClr val="7B1EA3"/>
                </a:gs>
                <a:gs pos="0">
                  <a:srgbClr val="98CE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Cadre 3">
            <a:extLst>
              <a:ext uri="{FF2B5EF4-FFF2-40B4-BE49-F238E27FC236}">
                <a16:creationId xmlns:a16="http://schemas.microsoft.com/office/drawing/2014/main" id="{2B23D7D6-7DD4-5C02-C2DF-057F0D7563E2}"/>
              </a:ext>
            </a:extLst>
          </p:cNvPr>
          <p:cNvSpPr/>
          <p:nvPr/>
        </p:nvSpPr>
        <p:spPr>
          <a:xfrm>
            <a:off x="73854" y="68580"/>
            <a:ext cx="12118145" cy="6789420"/>
          </a:xfrm>
          <a:prstGeom prst="frame">
            <a:avLst>
              <a:gd name="adj1" fmla="val 2819"/>
            </a:avLst>
          </a:prstGeom>
          <a:gradFill flip="none" rotWithShape="1">
            <a:gsLst>
              <a:gs pos="53000">
                <a:srgbClr val="98CE9C"/>
              </a:gs>
              <a:gs pos="0">
                <a:srgbClr val="98CE9C"/>
              </a:gs>
              <a:gs pos="86000">
                <a:schemeClr val="bg1"/>
              </a:gs>
              <a:gs pos="19000">
                <a:schemeClr val="bg1"/>
              </a:gs>
              <a:gs pos="67000">
                <a:srgbClr val="7B1EA3"/>
              </a:gs>
              <a:gs pos="100000">
                <a:srgbClr val="7B1EA3"/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chemeClr val="bg1"/>
            </a:solidFill>
          </a:ln>
          <a:effectLst>
            <a:glow rad="63500">
              <a:schemeClr val="bg1">
                <a:lumMod val="8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4F0B34-7E69-DD7A-B518-CF119C73C651}"/>
              </a:ext>
            </a:extLst>
          </p:cNvPr>
          <p:cNvSpPr/>
          <p:nvPr/>
        </p:nvSpPr>
        <p:spPr>
          <a:xfrm>
            <a:off x="689686" y="325210"/>
            <a:ext cx="10938895" cy="543451"/>
          </a:xfrm>
          <a:prstGeom prst="rect">
            <a:avLst/>
          </a:prstGeom>
          <a:solidFill>
            <a:srgbClr val="F5F5F5"/>
          </a:solidFill>
          <a:ln w="19050">
            <a:gradFill>
              <a:gsLst>
                <a:gs pos="0">
                  <a:srgbClr val="7B1EA3"/>
                </a:gs>
                <a:gs pos="100000">
                  <a:srgbClr val="98CE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rgbClr val="7A1EA1"/>
                </a:solidFill>
              </a:rPr>
              <a:t>Formation Orientation Réinsertion Conseil Emploi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2431F8-DF9A-4CA3-C394-ECB05CDB5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21150"/>
          <a:stretch/>
        </p:blipFill>
        <p:spPr>
          <a:xfrm>
            <a:off x="3716867" y="1149114"/>
            <a:ext cx="4637390" cy="46283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295E72-AADD-8F00-8891-EEE86827703A}"/>
              </a:ext>
            </a:extLst>
          </p:cNvPr>
          <p:cNvSpPr/>
          <p:nvPr/>
        </p:nvSpPr>
        <p:spPr>
          <a:xfrm>
            <a:off x="566115" y="6031539"/>
            <a:ext cx="10938895" cy="54345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rgbClr val="7A1EA1"/>
                </a:solidFill>
              </a:rPr>
              <a:t>Formation Orientation Réinsertion Conseil Emploi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8841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ageCurlDoubl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utoUpdateAnimBg="0"/>
      <p:bldP spid="9" grpId="0" build="allAtOnce" autoUpdateAnimBg="0"/>
    </p:bldLst>
  </p:timing>
  <p:extLst>
    <p:ext uri="{E180D4A7-C9FB-4DFB-919C-405C955672EB}">
      <p14:showEvtLst xmlns:p14="http://schemas.microsoft.com/office/powerpoint/2010/main">
        <p14:playEvt time="2903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A82431F8-DF9A-4CA3-C394-ECB05CDB5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21150"/>
          <a:stretch/>
        </p:blipFill>
        <p:spPr>
          <a:xfrm>
            <a:off x="689686" y="1452639"/>
            <a:ext cx="3956256" cy="39485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9934C3-0CB3-479F-ADC3-F8C4E8947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89" t="30662" r="35722" b="55701"/>
          <a:stretch/>
        </p:blipFill>
        <p:spPr>
          <a:xfrm>
            <a:off x="4938412" y="1321407"/>
            <a:ext cx="6690169" cy="421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01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B00C8B3A-B197-D946-D5FA-6A8D9849FB44}"/>
              </a:ext>
            </a:extLst>
          </p:cNvPr>
          <p:cNvSpPr txBox="1"/>
          <p:nvPr/>
        </p:nvSpPr>
        <p:spPr>
          <a:xfrm>
            <a:off x="2336800" y="1337077"/>
            <a:ext cx="9291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Association régie par la loi 1901 </a:t>
            </a:r>
            <a:r>
              <a:rPr lang="fr-FR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qui a pour vocation la formation des publics jeunes et adultes ainsi que l’accompagnement des demandeurs d’emploi.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2E2F969-8379-C986-2DE9-A0CF6F07CB3C}"/>
              </a:ext>
            </a:extLst>
          </p:cNvPr>
          <p:cNvSpPr txBox="1"/>
          <p:nvPr/>
        </p:nvSpPr>
        <p:spPr>
          <a:xfrm>
            <a:off x="663478" y="2633227"/>
            <a:ext cx="1093889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Président : Hossein </a:t>
            </a:r>
            <a:r>
              <a:rPr lang="fr-FR" dirty="0" err="1"/>
              <a:t>Elouazani</a:t>
            </a:r>
            <a:endParaRPr lang="fr-FR" dirty="0"/>
          </a:p>
          <a:p>
            <a:endParaRPr lang="fr-FR" dirty="0"/>
          </a:p>
          <a:p>
            <a:r>
              <a:rPr lang="fr-FR" dirty="0"/>
              <a:t>Directeur : Olivier Brunet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Agrément DREETS : 22 80 00625 80 octobre 1993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5F6D58F9-A1C4-AA69-757D-4DAE162F88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21150"/>
          <a:stretch/>
        </p:blipFill>
        <p:spPr>
          <a:xfrm>
            <a:off x="689686" y="1022879"/>
            <a:ext cx="1458973" cy="145613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EA2FAC5-3271-A78D-F547-6769FE4B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497" y="3238659"/>
            <a:ext cx="1979654" cy="164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0F1B4CB-BC06-EDFD-DFC1-8A1F1849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45" y="3747974"/>
            <a:ext cx="2651028" cy="72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5E16174-43A3-A09A-8B72-8285C2D5D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0" y="3288698"/>
            <a:ext cx="1647586" cy="164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9E56B3AA-78E4-1135-4B7E-BCA6B1039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0" y="3706328"/>
            <a:ext cx="2857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6652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D1985B8C-3CFB-A75B-DC06-045EC42254C4}"/>
              </a:ext>
            </a:extLst>
          </p:cNvPr>
          <p:cNvGrpSpPr/>
          <p:nvPr/>
        </p:nvGrpSpPr>
        <p:grpSpPr>
          <a:xfrm>
            <a:off x="3614616" y="1021636"/>
            <a:ext cx="7816002" cy="4603552"/>
            <a:chOff x="567551" y="314838"/>
            <a:chExt cx="10574570" cy="6228324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EA3F66E-83DC-8C28-34A7-DFB10360F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444" t="19293" r="15625" b="15859"/>
            <a:stretch/>
          </p:blipFill>
          <p:spPr>
            <a:xfrm>
              <a:off x="567551" y="314838"/>
              <a:ext cx="10574570" cy="6228324"/>
            </a:xfrm>
            <a:prstGeom prst="rect">
              <a:avLst/>
            </a:prstGeom>
            <a:ln w="53975">
              <a:gradFill flip="none" rotWithShape="1">
                <a:gsLst>
                  <a:gs pos="0">
                    <a:srgbClr val="793B88"/>
                  </a:gs>
                  <a:gs pos="100000">
                    <a:srgbClr val="9FC3A3"/>
                  </a:gs>
                </a:gsLst>
                <a:lin ang="13500000" scaled="1"/>
                <a:tileRect/>
              </a:gradFill>
            </a:ln>
          </p:spPr>
        </p:pic>
        <p:sp>
          <p:nvSpPr>
            <p:cNvPr id="11" name="Organigramme : Fusion 10">
              <a:extLst>
                <a:ext uri="{FF2B5EF4-FFF2-40B4-BE49-F238E27FC236}">
                  <a16:creationId xmlns:a16="http://schemas.microsoft.com/office/drawing/2014/main" id="{A417F558-A528-3526-39A7-3656D2286E65}"/>
                </a:ext>
              </a:extLst>
            </p:cNvPr>
            <p:cNvSpPr/>
            <p:nvPr/>
          </p:nvSpPr>
          <p:spPr>
            <a:xfrm>
              <a:off x="7091755" y="3733547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Organigramme : Fusion 11">
              <a:extLst>
                <a:ext uri="{FF2B5EF4-FFF2-40B4-BE49-F238E27FC236}">
                  <a16:creationId xmlns:a16="http://schemas.microsoft.com/office/drawing/2014/main" id="{1DD1B2FA-3FEA-4D47-4AB7-81F86510718C}"/>
                </a:ext>
              </a:extLst>
            </p:cNvPr>
            <p:cNvSpPr/>
            <p:nvPr/>
          </p:nvSpPr>
          <p:spPr>
            <a:xfrm>
              <a:off x="6102896" y="1536082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Organigramme : Fusion 12">
              <a:extLst>
                <a:ext uri="{FF2B5EF4-FFF2-40B4-BE49-F238E27FC236}">
                  <a16:creationId xmlns:a16="http://schemas.microsoft.com/office/drawing/2014/main" id="{782A0F8A-59B0-92F9-33F4-A558BF56F7AF}"/>
                </a:ext>
              </a:extLst>
            </p:cNvPr>
            <p:cNvSpPr/>
            <p:nvPr/>
          </p:nvSpPr>
          <p:spPr>
            <a:xfrm>
              <a:off x="5900589" y="3880045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Organigramme : Fusion 13">
              <a:extLst>
                <a:ext uri="{FF2B5EF4-FFF2-40B4-BE49-F238E27FC236}">
                  <a16:creationId xmlns:a16="http://schemas.microsoft.com/office/drawing/2014/main" id="{BDB71DA1-59FF-6251-AB90-7D3B039286E0}"/>
                </a:ext>
              </a:extLst>
            </p:cNvPr>
            <p:cNvSpPr/>
            <p:nvPr/>
          </p:nvSpPr>
          <p:spPr>
            <a:xfrm>
              <a:off x="5052996" y="1740893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Organigramme : Fusion 14">
              <a:extLst>
                <a:ext uri="{FF2B5EF4-FFF2-40B4-BE49-F238E27FC236}">
                  <a16:creationId xmlns:a16="http://schemas.microsoft.com/office/drawing/2014/main" id="{1F9A10D6-3DB1-EC7E-E701-91070F6EC6B3}"/>
                </a:ext>
              </a:extLst>
            </p:cNvPr>
            <p:cNvSpPr/>
            <p:nvPr/>
          </p:nvSpPr>
          <p:spPr>
            <a:xfrm>
              <a:off x="3209446" y="1975575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Organigramme : Fusion 15">
              <a:extLst>
                <a:ext uri="{FF2B5EF4-FFF2-40B4-BE49-F238E27FC236}">
                  <a16:creationId xmlns:a16="http://schemas.microsoft.com/office/drawing/2014/main" id="{445A383E-6036-EFC4-8574-D1F4AE3B3F0C}"/>
                </a:ext>
              </a:extLst>
            </p:cNvPr>
            <p:cNvSpPr/>
            <p:nvPr/>
          </p:nvSpPr>
          <p:spPr>
            <a:xfrm>
              <a:off x="2318373" y="510599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Organigramme : Fusion 16">
              <a:extLst>
                <a:ext uri="{FF2B5EF4-FFF2-40B4-BE49-F238E27FC236}">
                  <a16:creationId xmlns:a16="http://schemas.microsoft.com/office/drawing/2014/main" id="{2CA5279A-8539-82E8-BBF7-2930FC217EEF}"/>
                </a:ext>
              </a:extLst>
            </p:cNvPr>
            <p:cNvSpPr/>
            <p:nvPr/>
          </p:nvSpPr>
          <p:spPr>
            <a:xfrm>
              <a:off x="3521626" y="681513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Organigramme : Fusion 17">
              <a:extLst>
                <a:ext uri="{FF2B5EF4-FFF2-40B4-BE49-F238E27FC236}">
                  <a16:creationId xmlns:a16="http://schemas.microsoft.com/office/drawing/2014/main" id="{4BE2A8BF-C7EC-3DCF-E6FC-D371EACE02AD}"/>
                </a:ext>
              </a:extLst>
            </p:cNvPr>
            <p:cNvSpPr/>
            <p:nvPr/>
          </p:nvSpPr>
          <p:spPr>
            <a:xfrm>
              <a:off x="7918420" y="2921490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Organigramme : Fusion 18">
              <a:extLst>
                <a:ext uri="{FF2B5EF4-FFF2-40B4-BE49-F238E27FC236}">
                  <a16:creationId xmlns:a16="http://schemas.microsoft.com/office/drawing/2014/main" id="{F9180B55-7B69-6BD9-4012-DEDED35FE448}"/>
                </a:ext>
              </a:extLst>
            </p:cNvPr>
            <p:cNvSpPr/>
            <p:nvPr/>
          </p:nvSpPr>
          <p:spPr>
            <a:xfrm>
              <a:off x="9447926" y="3623674"/>
              <a:ext cx="238931" cy="605175"/>
            </a:xfrm>
            <a:prstGeom prst="flowChartMerge">
              <a:avLst/>
            </a:prstGeom>
            <a:solidFill>
              <a:srgbClr val="793B88"/>
            </a:solidFill>
            <a:ln w="38100">
              <a:solidFill>
                <a:srgbClr val="9FC3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5E2A4337-D0BF-7ED2-03C2-61E79CCCB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6" r="21150"/>
            <a:stretch/>
          </p:blipFill>
          <p:spPr>
            <a:xfrm>
              <a:off x="897988" y="4228849"/>
              <a:ext cx="2030272" cy="2026316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7B3DF917-FC46-61BE-E8EF-1639E8408D96}"/>
              </a:ext>
            </a:extLst>
          </p:cNvPr>
          <p:cNvSpPr txBox="1"/>
          <p:nvPr/>
        </p:nvSpPr>
        <p:spPr>
          <a:xfrm>
            <a:off x="694189" y="1329283"/>
            <a:ext cx="253818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Une présence active et permanente sur l’ensemble du territoire, et avec la particularité et l’expérience des interventions en zones urbaines et rurales.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28CD87D-8083-E165-6571-4AEBF623B933}"/>
              </a:ext>
            </a:extLst>
          </p:cNvPr>
          <p:cNvSpPr txBox="1"/>
          <p:nvPr/>
        </p:nvSpPr>
        <p:spPr>
          <a:xfrm>
            <a:off x="566115" y="6010766"/>
            <a:ext cx="1105977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ans d’expérience auprès de publics fragilisés : Bénéficiaires du RSA, demandeurs d’emploi de longue durée, publics jeunes issus des Quartiers Prioritaires de la Ville et de milieu rural, personnes reconnues Travailleurs Handicapés…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436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8000">
        <p15:prstTrans prst="pageCurlDouble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228CD87D-8083-E165-6571-4AEBF623B933}"/>
              </a:ext>
            </a:extLst>
          </p:cNvPr>
          <p:cNvSpPr txBox="1"/>
          <p:nvPr/>
        </p:nvSpPr>
        <p:spPr>
          <a:xfrm>
            <a:off x="566115" y="6010766"/>
            <a:ext cx="1105977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spcAft>
                <a:spcPts val="800"/>
              </a:spcAft>
            </a:pPr>
            <a:r>
              <a:rPr lang="fr-FR" sz="1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 Picardie développe en continu son expertise des suivis renforcés et réguliers à la fois individuels et collectifs permet, pour peu à peu de lever tout ou partie des freins et faciliter la réinsertion sociale et professionnelle.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237DB18-F168-018C-250B-234BEBEA17E2}"/>
              </a:ext>
            </a:extLst>
          </p:cNvPr>
          <p:cNvSpPr txBox="1"/>
          <p:nvPr/>
        </p:nvSpPr>
        <p:spPr>
          <a:xfrm>
            <a:off x="689686" y="1083151"/>
            <a:ext cx="5406314" cy="4760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Nos différentes expériences auprès de ces publics dans le cadre de prestations d’accompagnement de droit commun nous ont démontré qu’un </a:t>
            </a:r>
            <a:r>
              <a:rPr lang="fr-FR" sz="1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suivi renforcé et régulier à la fois individuel et collectif</a:t>
            </a:r>
            <a:r>
              <a:rPr lang="fr-FR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permet, peu à peu de lever tout ou partie de ces freins et faciliter la réinsertion sociale et professionnelle.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 PICARDIE a animé par le passé des actions telles que Label Actif, DCP et POM principalement.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 PICARDIE est intervenue aussi sur des formations qualifiantes telles que les préparations aux concours paramédicaux et a été par ailleurs référente TRACE durant cinq années.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Et, de façon plus récente et en continu, </a:t>
            </a:r>
            <a:r>
              <a:rPr lang="fr-FR" sz="1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2010 à 2017 FORCE PICARDIE a animée le dispositif PAL sur le territoire du Grand Amiénois, notamment à Doullens situé à une trentaine de kilomètres d’Amiens et sur celui de la Picardie Maritime, Abbeville et en ruralité.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33C84F5-542D-FD82-697A-1B20DB87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812" y="1083151"/>
            <a:ext cx="4660073" cy="46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97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6000">
        <p15:prstTrans prst="pageCurlDouble"/>
      </p:transition>
    </mc:Choice>
    <mc:Fallback>
      <p:transition spd="slow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7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7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228CD87D-8083-E165-6571-4AEBF623B933}"/>
              </a:ext>
            </a:extLst>
          </p:cNvPr>
          <p:cNvSpPr txBox="1"/>
          <p:nvPr/>
        </p:nvSpPr>
        <p:spPr>
          <a:xfrm>
            <a:off x="566115" y="6010766"/>
            <a:ext cx="1105977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spcAft>
                <a:spcPts val="800"/>
              </a:spcAft>
            </a:pPr>
            <a:r>
              <a:rPr lang="fr-FR" sz="1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L’expertise des suivis renforcés et réguliers à la fois individuels et collectifs permet, pour peu à peu de lever tout ou partie des freins et faciliter la réinsertion sociale et professionnelle.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237DB18-F168-018C-250B-234BEBEA17E2}"/>
              </a:ext>
            </a:extLst>
          </p:cNvPr>
          <p:cNvSpPr txBox="1"/>
          <p:nvPr/>
        </p:nvSpPr>
        <p:spPr>
          <a:xfrm>
            <a:off x="689685" y="889192"/>
            <a:ext cx="10936199" cy="5160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activités actuelles de FORCE PICARDIE sont en lien direct avec l’accompagnement socioprofessionnel de publics en situation de précarité :</a:t>
            </a: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fr-FR" sz="16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L’association, depuis 2010, dans le cadre de l’IAE, assure le suivi socioprofessionnel des 36 salariés en CDDI des </a:t>
            </a:r>
            <a:r>
              <a:rPr lang="fr-FR" sz="1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chantiers d’insertion</a:t>
            </a:r>
            <a:r>
              <a:rPr lang="fr-FR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Territoire Nord Picardie afin de lever les freins pour accéder à un emploi ou une qualification.</a:t>
            </a: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Depuis 2017 l’association réalise la contractualisation auprès des </a:t>
            </a:r>
            <a:r>
              <a:rPr lang="fr-FR" sz="1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bénéficiaires du RSA </a:t>
            </a:r>
            <a:r>
              <a:rPr lang="fr-FR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 trois territoires du département de la Somme (Picardie Maritime, 5 vallées, et Amiens). La réalisation du CER des bénéficiaires demande de construire avec les demandeurs d’emploi un parcours d’insertion professionnelle adapté.</a:t>
            </a: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Depuis 2016, l’association accompagne des demandeurs d’emplois issus des QPPV (Creil, Amiens, Beauvais) dans le cadre de </a:t>
            </a:r>
            <a:r>
              <a:rPr lang="fr-FR" sz="1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POEC</a:t>
            </a:r>
            <a:r>
              <a:rPr lang="fr-FR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afin de lever les freins à l’emploi et pré-qualifier les stagiaires dans des secteurs d’activités porteurs.</a:t>
            </a: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Depuis 2017, l’association accompagne les </a:t>
            </a:r>
            <a:r>
              <a:rPr lang="fr-FR" sz="1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salariés en contrat aidé PEC </a:t>
            </a:r>
            <a:r>
              <a:rPr lang="fr-FR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 leur parcours de formation et d’insertion professionnelle grâce à l’acquisition de nouvelles compétences professionnelles et techniques ; un accompagnement au quotidien et l’accès à une formation pré- qualifiante.</a:t>
            </a: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Depuis 2018, l’association intervient dans le cadre des </a:t>
            </a:r>
            <a:r>
              <a:rPr lang="fr-FR" sz="1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DVE</a:t>
            </a:r>
            <a:r>
              <a:rPr lang="fr-FR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région Haut de France sur les soft-</a:t>
            </a:r>
            <a:r>
              <a:rPr lang="fr-FR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r>
              <a:rPr lang="fr-FR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auprès du Greta.</a:t>
            </a: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6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Depuis 2021, l’association intervient sur la formation qualifiante de CIP </a:t>
            </a:r>
          </a:p>
          <a:p>
            <a:pPr>
              <a:lnSpc>
                <a:spcPts val="1950"/>
              </a:lnSpc>
              <a:spcAft>
                <a:spcPts val="800"/>
              </a:spcAft>
            </a:pPr>
            <a:r>
              <a:rPr lang="fr-FR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Depuis 2022, l’association intervient sur l’ensemble du département de la Somme afin de mettre en œuvre une action d’insertion nouvelle et innovante : </a:t>
            </a:r>
            <a:r>
              <a:rPr lang="fr-FR" sz="1600" b="1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Prépa’IAE</a:t>
            </a:r>
            <a:r>
              <a:rPr lang="fr-FR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qui prépare les bénéficiaires et demandeurs d’emploi afin de sécuriser leur parcours d’accès, d’intégration et de maintien en Structures d’insertion par l’Activité économique.</a:t>
            </a:r>
          </a:p>
        </p:txBody>
      </p:sp>
    </p:spTree>
    <p:extLst>
      <p:ext uri="{BB962C8B-B14F-4D97-AF65-F5344CB8AC3E}">
        <p14:creationId xmlns:p14="http://schemas.microsoft.com/office/powerpoint/2010/main" val="18901300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9000">
        <p15:prstTrans prst="pageCurlDouble"/>
      </p:transition>
    </mc:Choice>
    <mc:Fallback>
      <p:transition spd="slow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7BC42FFB-689E-F145-9DD1-910265951532}"/>
              </a:ext>
            </a:extLst>
          </p:cNvPr>
          <p:cNvSpPr txBox="1"/>
          <p:nvPr/>
        </p:nvSpPr>
        <p:spPr>
          <a:xfrm>
            <a:off x="517378" y="2400789"/>
            <a:ext cx="280283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 i="0" dirty="0">
                <a:effectLst/>
                <a:latin typeface="+mj-lt"/>
              </a:rPr>
              <a:t>La </a:t>
            </a:r>
            <a:r>
              <a:rPr lang="fr-FR" sz="1600" b="1" i="0" dirty="0">
                <a:effectLst/>
                <a:latin typeface="+mj-lt"/>
              </a:rPr>
              <a:t>P</a:t>
            </a:r>
            <a:r>
              <a:rPr lang="fr-FR" sz="1600" b="0" i="0" dirty="0">
                <a:effectLst/>
                <a:latin typeface="+mj-lt"/>
              </a:rPr>
              <a:t>réparation </a:t>
            </a:r>
            <a:r>
              <a:rPr lang="fr-FR" sz="1600" b="1" i="0" dirty="0">
                <a:effectLst/>
                <a:latin typeface="+mj-lt"/>
              </a:rPr>
              <a:t>O</a:t>
            </a:r>
            <a:r>
              <a:rPr lang="fr-FR" sz="1600" b="0" i="0" dirty="0">
                <a:effectLst/>
                <a:latin typeface="+mj-lt"/>
              </a:rPr>
              <a:t>pérationnelle à l’</a:t>
            </a:r>
            <a:r>
              <a:rPr lang="fr-FR" sz="1600" b="1" i="0" dirty="0">
                <a:effectLst/>
                <a:latin typeface="+mj-lt"/>
              </a:rPr>
              <a:t>E</a:t>
            </a:r>
            <a:r>
              <a:rPr lang="fr-FR" sz="1600" b="0" i="0" dirty="0">
                <a:effectLst/>
                <a:latin typeface="+mj-lt"/>
              </a:rPr>
              <a:t>mploi </a:t>
            </a:r>
            <a:r>
              <a:rPr lang="fr-FR" sz="1600" b="1" i="0" dirty="0">
                <a:effectLst/>
                <a:latin typeface="+mj-lt"/>
              </a:rPr>
              <a:t>C</a:t>
            </a:r>
            <a:r>
              <a:rPr lang="fr-FR" sz="1600" b="0" i="0" dirty="0">
                <a:effectLst/>
                <a:latin typeface="+mj-lt"/>
              </a:rPr>
              <a:t>ollective est une action de formation permettant à plusieurs demandeurs d’emploi d’acquérir les compétences requises pour occuper des emplois correspondants à des besoins identifiés par une branche professionnelle ou, à défaut, par le conseil d’administration d’un opérateur de compétences (OPCO).</a:t>
            </a:r>
            <a:endParaRPr lang="fr-FR" sz="1600" dirty="0">
              <a:latin typeface="+mj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3FB9B-A47C-F199-FCE6-3245AB6CC555}"/>
              </a:ext>
            </a:extLst>
          </p:cNvPr>
          <p:cNvSpPr txBox="1"/>
          <p:nvPr/>
        </p:nvSpPr>
        <p:spPr>
          <a:xfrm>
            <a:off x="1255856" y="6006820"/>
            <a:ext cx="9220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forme les demandeurs d’emploi en POEC: </a:t>
            </a:r>
            <a:b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</a:br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90%</a:t>
            </a:r>
            <a:r>
              <a:rPr lang="fr-FR" b="0" i="1" dirty="0">
                <a:solidFill>
                  <a:srgbClr val="243238"/>
                </a:solidFill>
                <a:effectLst/>
                <a:latin typeface="Poppins" panose="00000500000000000000" pitchFamily="2" charset="0"/>
              </a:rPr>
              <a:t> des stagiaires accueillis ont été satisfaits de la formation suivie !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CB8876B-9B17-E744-3E12-557A64A69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rcRect l="23777" r="13483"/>
          <a:stretch/>
        </p:blipFill>
        <p:spPr>
          <a:xfrm>
            <a:off x="3412294" y="1754221"/>
            <a:ext cx="3834710" cy="41544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779C1A-B5E1-E1CB-89EC-5660C316F5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67" t="82451" r="31320" b="6729"/>
          <a:stretch/>
        </p:blipFill>
        <p:spPr>
          <a:xfrm>
            <a:off x="630871" y="949349"/>
            <a:ext cx="11043751" cy="14297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2FCE2E-DC20-02D7-59CC-6E5E89365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004" y="2038487"/>
            <a:ext cx="4427618" cy="38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39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1000">
        <p15:prstTrans prst="pageCurlDouble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7BC42FFB-689E-F145-9DD1-910265951532}"/>
              </a:ext>
            </a:extLst>
          </p:cNvPr>
          <p:cNvSpPr txBox="1"/>
          <p:nvPr/>
        </p:nvSpPr>
        <p:spPr>
          <a:xfrm>
            <a:off x="566115" y="2229454"/>
            <a:ext cx="35089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0" i="0" dirty="0">
                <a:effectLst/>
                <a:latin typeface="+mj-lt"/>
              </a:rPr>
              <a:t>Depuis 2021 FORCE Picardie intervient en consultance sur les sessions de formation </a:t>
            </a:r>
            <a:r>
              <a:rPr lang="fr-FR" sz="2000" b="1" i="0" dirty="0">
                <a:effectLst/>
                <a:latin typeface="+mj-lt"/>
              </a:rPr>
              <a:t>CIP</a:t>
            </a:r>
            <a:r>
              <a:rPr lang="fr-FR" sz="2000" b="0" i="0" dirty="0">
                <a:effectLst/>
                <a:latin typeface="+mj-lt"/>
              </a:rPr>
              <a:t> financées par le conseil régional des Hauts de France au sein de l’organisme REAL Conseil situé à Amiens. </a:t>
            </a:r>
            <a:endParaRPr lang="fr-FR" sz="2000" dirty="0">
              <a:latin typeface="+mj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3FB9B-A47C-F199-FCE6-3245AB6CC555}"/>
              </a:ext>
            </a:extLst>
          </p:cNvPr>
          <p:cNvSpPr txBox="1"/>
          <p:nvPr/>
        </p:nvSpPr>
        <p:spPr>
          <a:xfrm>
            <a:off x="1272209" y="6118599"/>
            <a:ext cx="9220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: expertise reconnue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B66874-AD41-6EE5-CEEE-D4DD8E4D4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577" y="1143066"/>
            <a:ext cx="3114833" cy="222357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C1B6E2-6CF5-9B62-CB4F-E3317FBC1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913" y="4065178"/>
            <a:ext cx="2980497" cy="10241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547CEE-89D3-A3EC-154A-6DEAB1943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941" y="1964764"/>
            <a:ext cx="4205636" cy="280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145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000">
        <p15:prstTrans prst="pageCurlDoub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F3F9CF8-90D6-8DAC-6E54-A0D6A89B79C5}"/>
              </a:ext>
            </a:extLst>
          </p:cNvPr>
          <p:cNvGrpSpPr/>
          <p:nvPr/>
        </p:nvGrpSpPr>
        <p:grpSpPr>
          <a:xfrm>
            <a:off x="73854" y="68580"/>
            <a:ext cx="12118145" cy="6789420"/>
            <a:chOff x="73855" y="106680"/>
            <a:chExt cx="6710290" cy="9692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890121-F2A5-93C6-A87C-321FA694C9F2}"/>
                </a:ext>
              </a:extLst>
            </p:cNvPr>
            <p:cNvSpPr/>
            <p:nvPr/>
          </p:nvSpPr>
          <p:spPr>
            <a:xfrm>
              <a:off x="346439" y="8553251"/>
              <a:ext cx="6057293" cy="908249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100000">
                    <a:srgbClr val="7B1EA3"/>
                  </a:gs>
                  <a:gs pos="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2B23D7D6-7DD4-5C02-C2DF-057F0D7563E2}"/>
                </a:ext>
              </a:extLst>
            </p:cNvPr>
            <p:cNvSpPr/>
            <p:nvPr/>
          </p:nvSpPr>
          <p:spPr>
            <a:xfrm>
              <a:off x="73855" y="106680"/>
              <a:ext cx="6710290" cy="9692640"/>
            </a:xfrm>
            <a:prstGeom prst="frame">
              <a:avLst>
                <a:gd name="adj1" fmla="val 2819"/>
              </a:avLst>
            </a:prstGeom>
            <a:gradFill flip="none" rotWithShape="1">
              <a:gsLst>
                <a:gs pos="53000">
                  <a:srgbClr val="98CE9C"/>
                </a:gs>
                <a:gs pos="0">
                  <a:srgbClr val="98CE9C"/>
                </a:gs>
                <a:gs pos="86000">
                  <a:schemeClr val="bg1"/>
                </a:gs>
                <a:gs pos="19000">
                  <a:schemeClr val="bg1"/>
                </a:gs>
                <a:gs pos="67000">
                  <a:srgbClr val="7B1EA3"/>
                </a:gs>
                <a:gs pos="100000">
                  <a:srgbClr val="7B1EA3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chemeClr val="bg1"/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F0B34-7E69-DD7A-B518-CF119C73C651}"/>
                </a:ext>
              </a:extLst>
            </p:cNvPr>
            <p:cNvSpPr/>
            <p:nvPr/>
          </p:nvSpPr>
          <p:spPr>
            <a:xfrm>
              <a:off x="414865" y="473047"/>
              <a:ext cx="6057293" cy="775836"/>
            </a:xfrm>
            <a:prstGeom prst="rect">
              <a:avLst/>
            </a:prstGeom>
            <a:solidFill>
              <a:srgbClr val="F5F5F5"/>
            </a:solidFill>
            <a:ln w="19050">
              <a:gradFill>
                <a:gsLst>
                  <a:gs pos="0">
                    <a:srgbClr val="7B1EA3"/>
                  </a:gs>
                  <a:gs pos="100000">
                    <a:srgbClr val="98CE9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rgbClr val="7A1EA1"/>
                  </a:solidFill>
                </a:rPr>
                <a:t>Formation Orientation Réinsertion Conseil Emploi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0543FB9B-A47C-F199-FCE6-3245AB6CC555}"/>
              </a:ext>
            </a:extLst>
          </p:cNvPr>
          <p:cNvSpPr txBox="1"/>
          <p:nvPr/>
        </p:nvSpPr>
        <p:spPr>
          <a:xfrm>
            <a:off x="1026979" y="5989392"/>
            <a:ext cx="971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FORCE Picardie développe une action d’insertion nouvelle </a:t>
            </a:r>
          </a:p>
          <a:p>
            <a:pPr algn="ctr"/>
            <a:r>
              <a:rPr lang="fr-FR" b="1" i="0" dirty="0">
                <a:solidFill>
                  <a:srgbClr val="243238"/>
                </a:solidFill>
                <a:effectLst/>
                <a:latin typeface="Lato" panose="020F0502020204030203" pitchFamily="34" charset="0"/>
              </a:rPr>
              <a:t>et innovante sur l’ensemble du département de la Somme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C4D3EBF-0BB7-49CB-AE8E-E5A977CFC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42" t="14203" r="26549" b="6667"/>
          <a:stretch/>
        </p:blipFill>
        <p:spPr>
          <a:xfrm>
            <a:off x="566115" y="1039664"/>
            <a:ext cx="5106787" cy="477449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7CD81F3-B136-377D-1B05-0CA7917ABC29}"/>
              </a:ext>
            </a:extLst>
          </p:cNvPr>
          <p:cNvSpPr txBox="1"/>
          <p:nvPr/>
        </p:nvSpPr>
        <p:spPr>
          <a:xfrm>
            <a:off x="6035562" y="1187040"/>
            <a:ext cx="54694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 err="1">
                <a:effectLst/>
                <a:latin typeface="Poppins" panose="00000500000000000000" pitchFamily="2" charset="0"/>
              </a:rPr>
              <a:t>Prépa’IAE</a:t>
            </a:r>
            <a:r>
              <a:rPr lang="fr-FR" b="0" i="0" dirty="0">
                <a:effectLst/>
                <a:latin typeface="Poppins" panose="00000500000000000000" pitchFamily="2" charset="0"/>
              </a:rPr>
              <a:t>: </a:t>
            </a:r>
          </a:p>
          <a:p>
            <a:endParaRPr lang="fr-FR" b="0" i="0" dirty="0">
              <a:effectLst/>
              <a:latin typeface="Poppins" panose="00000500000000000000" pitchFamily="2" charset="0"/>
            </a:endParaRPr>
          </a:p>
          <a:p>
            <a:r>
              <a:rPr lang="fr-FR" dirty="0">
                <a:latin typeface="Poppins" panose="00000500000000000000" pitchFamily="2" charset="0"/>
              </a:rPr>
              <a:t>Une action d’insertion qui vise à la </a:t>
            </a:r>
            <a:r>
              <a:rPr lang="fr-FR" b="0" i="0" dirty="0">
                <a:effectLst/>
                <a:latin typeface="Poppins" panose="00000500000000000000" pitchFamily="2" charset="0"/>
              </a:rPr>
              <a:t>Préparation et à la candidature pour l’intégration en CDD insertion au sein d’une structure d’IAE</a:t>
            </a:r>
            <a:endParaRPr lang="fr-FR" dirty="0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07032604-B01E-D7D0-F107-5FA23CF68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529" y="6664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73A1C6E6-73A2-A442-7F6B-A35033A15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8863" r="13602" b="17625"/>
          <a:stretch/>
        </p:blipFill>
        <p:spPr bwMode="auto">
          <a:xfrm rot="-5186741">
            <a:off x="7352327" y="2250567"/>
            <a:ext cx="2945660" cy="392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1844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8000">
        <p15:prstTrans prst="pageCurlDouble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1138</Words>
  <Application>Microsoft Office PowerPoint</Application>
  <PresentationFormat>Grand écran</PresentationFormat>
  <Paragraphs>67</Paragraphs>
  <Slides>16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Lato</vt:lpstr>
      <vt:lpstr>Poppins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Gaël Dupuis</dc:creator>
  <cp:lastModifiedBy>Gaël Dupuis</cp:lastModifiedBy>
  <cp:revision>1</cp:revision>
  <dcterms:created xsi:type="dcterms:W3CDTF">2023-01-30T11:11:44Z</dcterms:created>
  <dcterms:modified xsi:type="dcterms:W3CDTF">2023-01-30T16:26:48Z</dcterms:modified>
</cp:coreProperties>
</file>